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23" roundtripDataSignature="AMtx7mhWbX1vHMDDV//F+uRoCEsMjmmm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600">
                <a:solidFill>
                  <a:schemeClr val="dk1"/>
                </a:solidFill>
              </a:rPr>
              <a:t>Deliverables:</a:t>
            </a:r>
            <a:r>
              <a:rPr lang="en" sz="1600">
                <a:solidFill>
                  <a:schemeClr val="dk1"/>
                </a:solidFill>
              </a:rPr>
              <a:t> </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Host a daylong symposium exploring the question of how do we build a JEDI (just, equitable, diverse, and inclusive) space for all of humanity. </a:t>
            </a:r>
            <a:br>
              <a:rPr lang="en" sz="1600">
                <a:solidFill>
                  <a:schemeClr val="dk1"/>
                </a:solidFill>
              </a:rPr>
            </a:br>
            <a:endParaRPr sz="1600">
              <a:solidFill>
                <a:schemeClr val="dk1"/>
              </a:solidFill>
            </a:endParaRPr>
          </a:p>
          <a:p>
            <a:pPr indent="-330200" lvl="0" marL="457200" rtl="0" algn="l">
              <a:lnSpc>
                <a:spcPct val="100000"/>
              </a:lnSpc>
              <a:spcBef>
                <a:spcPts val="0"/>
              </a:spcBef>
              <a:spcAft>
                <a:spcPts val="0"/>
              </a:spcAft>
              <a:buClr>
                <a:schemeClr val="lt1"/>
              </a:buClr>
              <a:buSzPts val="1600"/>
              <a:buChar char="●"/>
            </a:pPr>
            <a:r>
              <a:rPr lang="en" sz="1600">
                <a:solidFill>
                  <a:schemeClr val="dk1"/>
                </a:solidFill>
              </a:rPr>
              <a:t>Develop and pilot test a survey that asks industry experts from every country on earth what a JEDI space means to them and how they would like to participate in co-creating that JEDI space.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3b00ca84f9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3b00ca84f9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3b00ca84f9_0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3b00ca84f9_0_1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3b00ca84f9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3b00ca84f9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42b54d83f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42b54d83f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3b00ca84f9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3b00ca84f9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3b00ca84f9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3b00ca84f9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9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3b00ca84f9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3b00ca84f9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42b54d83f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42b54d83f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3b00ca84f9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3b00ca84f9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3b00ca84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3b00ca84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42b54d83ff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42b54d83ff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3b00ca84f9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3b00ca84f9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42b54d83ff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42b54d83ff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lank 1">
  <p:cSld name="21 Blank">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with 3 column 1">
  <p:cSld name="Headline with 3 column 1">
    <p:spTree>
      <p:nvGrpSpPr>
        <p:cNvPr id="35" name="Shape 35"/>
        <p:cNvGrpSpPr/>
        <p:nvPr/>
      </p:nvGrpSpPr>
      <p:grpSpPr>
        <a:xfrm>
          <a:off x="0" y="0"/>
          <a:ext cx="0" cy="0"/>
          <a:chOff x="0" y="0"/>
          <a:chExt cx="0" cy="0"/>
        </a:xfrm>
      </p:grpSpPr>
      <p:sp>
        <p:nvSpPr>
          <p:cNvPr id="36" name="Google Shape;3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2800"/>
              <a:buFont typeface="Arial"/>
              <a:buNone/>
              <a:defRPr b="1" sz="2800">
                <a:solidFill>
                  <a:schemeClr val="dk1"/>
                </a:solidFill>
              </a:defRPr>
            </a:lvl2pPr>
            <a:lvl3pPr lvl="2" algn="l">
              <a:lnSpc>
                <a:spcPct val="100000"/>
              </a:lnSpc>
              <a:spcBef>
                <a:spcPts val="0"/>
              </a:spcBef>
              <a:spcAft>
                <a:spcPts val="0"/>
              </a:spcAft>
              <a:buClr>
                <a:schemeClr val="dk1"/>
              </a:buClr>
              <a:buSzPts val="2800"/>
              <a:buFont typeface="Arial"/>
              <a:buNone/>
              <a:defRPr b="1" sz="2800">
                <a:solidFill>
                  <a:schemeClr val="dk1"/>
                </a:solidFill>
              </a:defRPr>
            </a:lvl3pPr>
            <a:lvl4pPr lvl="3" algn="l">
              <a:lnSpc>
                <a:spcPct val="100000"/>
              </a:lnSpc>
              <a:spcBef>
                <a:spcPts val="0"/>
              </a:spcBef>
              <a:spcAft>
                <a:spcPts val="0"/>
              </a:spcAft>
              <a:buClr>
                <a:schemeClr val="dk1"/>
              </a:buClr>
              <a:buSzPts val="2800"/>
              <a:buFont typeface="Arial"/>
              <a:buNone/>
              <a:defRPr b="1" sz="2800">
                <a:solidFill>
                  <a:schemeClr val="dk1"/>
                </a:solidFill>
              </a:defRPr>
            </a:lvl4pPr>
            <a:lvl5pPr lvl="4" algn="l">
              <a:lnSpc>
                <a:spcPct val="100000"/>
              </a:lnSpc>
              <a:spcBef>
                <a:spcPts val="0"/>
              </a:spcBef>
              <a:spcAft>
                <a:spcPts val="0"/>
              </a:spcAft>
              <a:buClr>
                <a:schemeClr val="dk1"/>
              </a:buClr>
              <a:buSzPts val="2800"/>
              <a:buFont typeface="Arial"/>
              <a:buNone/>
              <a:defRPr b="1" sz="2800">
                <a:solidFill>
                  <a:schemeClr val="dk1"/>
                </a:solidFill>
              </a:defRPr>
            </a:lvl5pPr>
            <a:lvl6pPr lvl="5" algn="l">
              <a:lnSpc>
                <a:spcPct val="100000"/>
              </a:lnSpc>
              <a:spcBef>
                <a:spcPts val="0"/>
              </a:spcBef>
              <a:spcAft>
                <a:spcPts val="0"/>
              </a:spcAft>
              <a:buClr>
                <a:schemeClr val="dk1"/>
              </a:buClr>
              <a:buSzPts val="2800"/>
              <a:buFont typeface="Arial"/>
              <a:buNone/>
              <a:defRPr b="1" sz="2800">
                <a:solidFill>
                  <a:schemeClr val="dk1"/>
                </a:solidFill>
              </a:defRPr>
            </a:lvl6pPr>
            <a:lvl7pPr lvl="6" algn="l">
              <a:lnSpc>
                <a:spcPct val="100000"/>
              </a:lnSpc>
              <a:spcBef>
                <a:spcPts val="0"/>
              </a:spcBef>
              <a:spcAft>
                <a:spcPts val="0"/>
              </a:spcAft>
              <a:buClr>
                <a:schemeClr val="dk1"/>
              </a:buClr>
              <a:buSzPts val="2800"/>
              <a:buFont typeface="Arial"/>
              <a:buNone/>
              <a:defRPr b="1" sz="2800">
                <a:solidFill>
                  <a:schemeClr val="dk1"/>
                </a:solidFill>
              </a:defRPr>
            </a:lvl7pPr>
            <a:lvl8pPr lvl="7" algn="l">
              <a:lnSpc>
                <a:spcPct val="100000"/>
              </a:lnSpc>
              <a:spcBef>
                <a:spcPts val="0"/>
              </a:spcBef>
              <a:spcAft>
                <a:spcPts val="0"/>
              </a:spcAft>
              <a:buClr>
                <a:schemeClr val="dk1"/>
              </a:buClr>
              <a:buSzPts val="2800"/>
              <a:buFont typeface="Arial"/>
              <a:buNone/>
              <a:defRPr b="1" sz="2800">
                <a:solidFill>
                  <a:schemeClr val="dk1"/>
                </a:solidFill>
              </a:defRPr>
            </a:lvl8pPr>
            <a:lvl9pPr lvl="8" algn="l">
              <a:lnSpc>
                <a:spcPct val="100000"/>
              </a:lnSpc>
              <a:spcBef>
                <a:spcPts val="0"/>
              </a:spcBef>
              <a:spcAft>
                <a:spcPts val="0"/>
              </a:spcAft>
              <a:buClr>
                <a:schemeClr val="dk1"/>
              </a:buClr>
              <a:buSzPts val="2800"/>
              <a:buFont typeface="Arial"/>
              <a:buNone/>
              <a:defRPr b="1" sz="2800">
                <a:solidFill>
                  <a:schemeClr val="dk1"/>
                </a:solidFill>
              </a:defRPr>
            </a:lvl9pPr>
          </a:lstStyle>
          <a:p/>
        </p:txBody>
      </p:sp>
      <p:sp>
        <p:nvSpPr>
          <p:cNvPr id="37" name="Google Shape;37;p17"/>
          <p:cNvSpPr txBox="1"/>
          <p:nvPr>
            <p:ph idx="1" type="body"/>
          </p:nvPr>
        </p:nvSpPr>
        <p:spPr>
          <a:xfrm>
            <a:off x="6215500" y="1163025"/>
            <a:ext cx="2403600" cy="32016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228600" lvl="6" marL="32004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228600" lvl="7" marL="36576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228600" lvl="8" marL="4114800" marR="0" algn="l">
              <a:lnSpc>
                <a:spcPct val="115000"/>
              </a:lnSpc>
              <a:spcBef>
                <a:spcPts val="1600"/>
              </a:spcBef>
              <a:spcAft>
                <a:spcPts val="160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
        <p:nvSpPr>
          <p:cNvPr id="38" name="Google Shape;38;p17"/>
          <p:cNvSpPr txBox="1"/>
          <p:nvPr>
            <p:ph idx="2" type="body"/>
          </p:nvPr>
        </p:nvSpPr>
        <p:spPr>
          <a:xfrm>
            <a:off x="3274550" y="1184665"/>
            <a:ext cx="2403600" cy="32016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228600" lvl="6" marL="32004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228600" lvl="7" marL="36576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228600" lvl="8" marL="4114800" marR="0" algn="l">
              <a:lnSpc>
                <a:spcPct val="115000"/>
              </a:lnSpc>
              <a:spcBef>
                <a:spcPts val="1600"/>
              </a:spcBef>
              <a:spcAft>
                <a:spcPts val="160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
        <p:nvSpPr>
          <p:cNvPr id="39" name="Google Shape;39;p17"/>
          <p:cNvSpPr txBox="1"/>
          <p:nvPr>
            <p:ph idx="3" type="body"/>
          </p:nvPr>
        </p:nvSpPr>
        <p:spPr>
          <a:xfrm>
            <a:off x="405375" y="1204825"/>
            <a:ext cx="2403600" cy="32016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228600" lvl="6" marL="32004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228600" lvl="7" marL="36576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228600" lvl="8" marL="4114800" marR="0" algn="l">
              <a:lnSpc>
                <a:spcPct val="115000"/>
              </a:lnSpc>
              <a:spcBef>
                <a:spcPts val="1600"/>
              </a:spcBef>
              <a:spcAft>
                <a:spcPts val="160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with text 1">
  <p:cSld name="Headline with text 1">
    <p:spTree>
      <p:nvGrpSpPr>
        <p:cNvPr id="40" name="Shape 40"/>
        <p:cNvGrpSpPr/>
        <p:nvPr/>
      </p:nvGrpSpPr>
      <p:grpSpPr>
        <a:xfrm>
          <a:off x="0" y="0"/>
          <a:ext cx="0" cy="0"/>
          <a:chOff x="0" y="0"/>
          <a:chExt cx="0" cy="0"/>
        </a:xfrm>
      </p:grpSpPr>
      <p:sp>
        <p:nvSpPr>
          <p:cNvPr id="41" name="Google Shape;4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2800"/>
              <a:buFont typeface="Arial"/>
              <a:buNone/>
              <a:defRPr b="1" sz="2800">
                <a:solidFill>
                  <a:schemeClr val="dk1"/>
                </a:solidFill>
              </a:defRPr>
            </a:lvl2pPr>
            <a:lvl3pPr lvl="2" algn="l">
              <a:lnSpc>
                <a:spcPct val="100000"/>
              </a:lnSpc>
              <a:spcBef>
                <a:spcPts val="0"/>
              </a:spcBef>
              <a:spcAft>
                <a:spcPts val="0"/>
              </a:spcAft>
              <a:buClr>
                <a:schemeClr val="dk1"/>
              </a:buClr>
              <a:buSzPts val="2800"/>
              <a:buFont typeface="Arial"/>
              <a:buNone/>
              <a:defRPr b="1" sz="2800">
                <a:solidFill>
                  <a:schemeClr val="dk1"/>
                </a:solidFill>
              </a:defRPr>
            </a:lvl3pPr>
            <a:lvl4pPr lvl="3" algn="l">
              <a:lnSpc>
                <a:spcPct val="100000"/>
              </a:lnSpc>
              <a:spcBef>
                <a:spcPts val="0"/>
              </a:spcBef>
              <a:spcAft>
                <a:spcPts val="0"/>
              </a:spcAft>
              <a:buClr>
                <a:schemeClr val="dk1"/>
              </a:buClr>
              <a:buSzPts val="2800"/>
              <a:buFont typeface="Arial"/>
              <a:buNone/>
              <a:defRPr b="1" sz="2800">
                <a:solidFill>
                  <a:schemeClr val="dk1"/>
                </a:solidFill>
              </a:defRPr>
            </a:lvl4pPr>
            <a:lvl5pPr lvl="4" algn="l">
              <a:lnSpc>
                <a:spcPct val="100000"/>
              </a:lnSpc>
              <a:spcBef>
                <a:spcPts val="0"/>
              </a:spcBef>
              <a:spcAft>
                <a:spcPts val="0"/>
              </a:spcAft>
              <a:buClr>
                <a:schemeClr val="dk1"/>
              </a:buClr>
              <a:buSzPts val="2800"/>
              <a:buFont typeface="Arial"/>
              <a:buNone/>
              <a:defRPr b="1" sz="2800">
                <a:solidFill>
                  <a:schemeClr val="dk1"/>
                </a:solidFill>
              </a:defRPr>
            </a:lvl5pPr>
            <a:lvl6pPr lvl="5" algn="l">
              <a:lnSpc>
                <a:spcPct val="100000"/>
              </a:lnSpc>
              <a:spcBef>
                <a:spcPts val="0"/>
              </a:spcBef>
              <a:spcAft>
                <a:spcPts val="0"/>
              </a:spcAft>
              <a:buClr>
                <a:schemeClr val="dk1"/>
              </a:buClr>
              <a:buSzPts val="2800"/>
              <a:buFont typeface="Arial"/>
              <a:buNone/>
              <a:defRPr b="1" sz="2800">
                <a:solidFill>
                  <a:schemeClr val="dk1"/>
                </a:solidFill>
              </a:defRPr>
            </a:lvl6pPr>
            <a:lvl7pPr lvl="6" algn="l">
              <a:lnSpc>
                <a:spcPct val="100000"/>
              </a:lnSpc>
              <a:spcBef>
                <a:spcPts val="0"/>
              </a:spcBef>
              <a:spcAft>
                <a:spcPts val="0"/>
              </a:spcAft>
              <a:buClr>
                <a:schemeClr val="dk1"/>
              </a:buClr>
              <a:buSzPts val="2800"/>
              <a:buFont typeface="Arial"/>
              <a:buNone/>
              <a:defRPr b="1" sz="2800">
                <a:solidFill>
                  <a:schemeClr val="dk1"/>
                </a:solidFill>
              </a:defRPr>
            </a:lvl7pPr>
            <a:lvl8pPr lvl="7" algn="l">
              <a:lnSpc>
                <a:spcPct val="100000"/>
              </a:lnSpc>
              <a:spcBef>
                <a:spcPts val="0"/>
              </a:spcBef>
              <a:spcAft>
                <a:spcPts val="0"/>
              </a:spcAft>
              <a:buClr>
                <a:schemeClr val="dk1"/>
              </a:buClr>
              <a:buSzPts val="2800"/>
              <a:buFont typeface="Arial"/>
              <a:buNone/>
              <a:defRPr b="1" sz="2800">
                <a:solidFill>
                  <a:schemeClr val="dk1"/>
                </a:solidFill>
              </a:defRPr>
            </a:lvl8pPr>
            <a:lvl9pPr lvl="8" algn="l">
              <a:lnSpc>
                <a:spcPct val="100000"/>
              </a:lnSpc>
              <a:spcBef>
                <a:spcPts val="0"/>
              </a:spcBef>
              <a:spcAft>
                <a:spcPts val="0"/>
              </a:spcAft>
              <a:buClr>
                <a:schemeClr val="dk1"/>
              </a:buClr>
              <a:buSzPts val="2800"/>
              <a:buFont typeface="Arial"/>
              <a:buNone/>
              <a:defRPr b="1" sz="2800">
                <a:solidFill>
                  <a:schemeClr val="dk1"/>
                </a:solidFill>
              </a:defRPr>
            </a:lvl9pPr>
          </a:lstStyle>
          <a:p/>
        </p:txBody>
      </p:sp>
      <p:sp>
        <p:nvSpPr>
          <p:cNvPr id="42" name="Google Shape;42;p18"/>
          <p:cNvSpPr txBox="1"/>
          <p:nvPr>
            <p:ph idx="1" type="body"/>
          </p:nvPr>
        </p:nvSpPr>
        <p:spPr>
          <a:xfrm>
            <a:off x="311697" y="1204825"/>
            <a:ext cx="7820400" cy="32016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228600" lvl="6" marL="32004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228600" lvl="7" marL="36576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228600" lvl="8" marL="4114800" marR="0" algn="l">
              <a:lnSpc>
                <a:spcPct val="115000"/>
              </a:lnSpc>
              <a:spcBef>
                <a:spcPts val="1600"/>
              </a:spcBef>
              <a:spcAft>
                <a:spcPts val="160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43" name="Shape 43"/>
        <p:cNvGrpSpPr/>
        <p:nvPr/>
      </p:nvGrpSpPr>
      <p:grpSpPr>
        <a:xfrm>
          <a:off x="0" y="0"/>
          <a:ext cx="0" cy="0"/>
          <a:chOff x="0" y="0"/>
          <a:chExt cx="0" cy="0"/>
        </a:xfrm>
      </p:grpSpPr>
      <p:sp>
        <p:nvSpPr>
          <p:cNvPr id="44" name="Google Shape;44;p19"/>
          <p:cNvSpPr/>
          <p:nvPr/>
        </p:nvSpPr>
        <p:spPr>
          <a:xfrm>
            <a:off x="4572000" y="-134650"/>
            <a:ext cx="4572000" cy="5277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4200"/>
              <a:buFont typeface="Arial"/>
              <a:buNone/>
              <a:defRPr b="1" i="0" sz="42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200"/>
              <a:buFont typeface="Arial"/>
              <a:buNone/>
              <a:defRPr b="1" sz="4200">
                <a:solidFill>
                  <a:schemeClr val="dk1"/>
                </a:solidFill>
              </a:defRPr>
            </a:lvl2pPr>
            <a:lvl3pPr lvl="2" algn="ctr">
              <a:lnSpc>
                <a:spcPct val="100000"/>
              </a:lnSpc>
              <a:spcBef>
                <a:spcPts val="0"/>
              </a:spcBef>
              <a:spcAft>
                <a:spcPts val="0"/>
              </a:spcAft>
              <a:buClr>
                <a:schemeClr val="dk1"/>
              </a:buClr>
              <a:buSzPts val="4200"/>
              <a:buFont typeface="Arial"/>
              <a:buNone/>
              <a:defRPr b="1" sz="4200">
                <a:solidFill>
                  <a:schemeClr val="dk1"/>
                </a:solidFill>
              </a:defRPr>
            </a:lvl3pPr>
            <a:lvl4pPr lvl="3" algn="ctr">
              <a:lnSpc>
                <a:spcPct val="100000"/>
              </a:lnSpc>
              <a:spcBef>
                <a:spcPts val="0"/>
              </a:spcBef>
              <a:spcAft>
                <a:spcPts val="0"/>
              </a:spcAft>
              <a:buClr>
                <a:schemeClr val="dk1"/>
              </a:buClr>
              <a:buSzPts val="4200"/>
              <a:buFont typeface="Arial"/>
              <a:buNone/>
              <a:defRPr b="1" sz="4200">
                <a:solidFill>
                  <a:schemeClr val="dk1"/>
                </a:solidFill>
              </a:defRPr>
            </a:lvl4pPr>
            <a:lvl5pPr lvl="4" algn="ctr">
              <a:lnSpc>
                <a:spcPct val="100000"/>
              </a:lnSpc>
              <a:spcBef>
                <a:spcPts val="0"/>
              </a:spcBef>
              <a:spcAft>
                <a:spcPts val="0"/>
              </a:spcAft>
              <a:buClr>
                <a:schemeClr val="dk1"/>
              </a:buClr>
              <a:buSzPts val="4200"/>
              <a:buFont typeface="Arial"/>
              <a:buNone/>
              <a:defRPr b="1" sz="4200">
                <a:solidFill>
                  <a:schemeClr val="dk1"/>
                </a:solidFill>
              </a:defRPr>
            </a:lvl5pPr>
            <a:lvl6pPr lvl="5" algn="ctr">
              <a:lnSpc>
                <a:spcPct val="100000"/>
              </a:lnSpc>
              <a:spcBef>
                <a:spcPts val="0"/>
              </a:spcBef>
              <a:spcAft>
                <a:spcPts val="0"/>
              </a:spcAft>
              <a:buClr>
                <a:schemeClr val="dk1"/>
              </a:buClr>
              <a:buSzPts val="4200"/>
              <a:buFont typeface="Arial"/>
              <a:buNone/>
              <a:defRPr b="1" sz="4200">
                <a:solidFill>
                  <a:schemeClr val="dk1"/>
                </a:solidFill>
              </a:defRPr>
            </a:lvl6pPr>
            <a:lvl7pPr lvl="6" algn="ctr">
              <a:lnSpc>
                <a:spcPct val="100000"/>
              </a:lnSpc>
              <a:spcBef>
                <a:spcPts val="0"/>
              </a:spcBef>
              <a:spcAft>
                <a:spcPts val="0"/>
              </a:spcAft>
              <a:buClr>
                <a:schemeClr val="dk1"/>
              </a:buClr>
              <a:buSzPts val="4200"/>
              <a:buFont typeface="Arial"/>
              <a:buNone/>
              <a:defRPr b="1" sz="4200">
                <a:solidFill>
                  <a:schemeClr val="dk1"/>
                </a:solidFill>
              </a:defRPr>
            </a:lvl7pPr>
            <a:lvl8pPr lvl="7" algn="ctr">
              <a:lnSpc>
                <a:spcPct val="100000"/>
              </a:lnSpc>
              <a:spcBef>
                <a:spcPts val="0"/>
              </a:spcBef>
              <a:spcAft>
                <a:spcPts val="0"/>
              </a:spcAft>
              <a:buClr>
                <a:schemeClr val="dk1"/>
              </a:buClr>
              <a:buSzPts val="4200"/>
              <a:buFont typeface="Arial"/>
              <a:buNone/>
              <a:defRPr b="1" sz="4200">
                <a:solidFill>
                  <a:schemeClr val="dk1"/>
                </a:solidFill>
              </a:defRPr>
            </a:lvl8pPr>
            <a:lvl9pPr lvl="8" algn="ctr">
              <a:lnSpc>
                <a:spcPct val="100000"/>
              </a:lnSpc>
              <a:spcBef>
                <a:spcPts val="0"/>
              </a:spcBef>
              <a:spcAft>
                <a:spcPts val="0"/>
              </a:spcAft>
              <a:buClr>
                <a:schemeClr val="dk1"/>
              </a:buClr>
              <a:buSzPts val="4200"/>
              <a:buFont typeface="Arial"/>
              <a:buNone/>
              <a:defRPr b="1" sz="4200">
                <a:solidFill>
                  <a:schemeClr val="dk1"/>
                </a:solidFill>
              </a:defRPr>
            </a:lvl9pPr>
          </a:lstStyle>
          <a:p/>
        </p:txBody>
      </p:sp>
      <p:sp>
        <p:nvSpPr>
          <p:cNvPr id="46" name="Google Shape;46;p1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47" name="Google Shape;47;p1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228600" lvl="0" marL="457200" marR="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indent="-228600" lvl="1" marL="914400" marR="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algn="l">
              <a:lnSpc>
                <a:spcPct val="115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 Layout 2">
    <p:spTree>
      <p:nvGrpSpPr>
        <p:cNvPr id="48" name="Shape 48"/>
        <p:cNvGrpSpPr/>
        <p:nvPr/>
      </p:nvGrpSpPr>
      <p:grpSpPr>
        <a:xfrm>
          <a:off x="0" y="0"/>
          <a:ext cx="0" cy="0"/>
          <a:chOff x="0" y="0"/>
          <a:chExt cx="0" cy="0"/>
        </a:xfrm>
      </p:grpSpPr>
      <p:sp>
        <p:nvSpPr>
          <p:cNvPr id="49" name="Google Shape;49;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3600"/>
              <a:buFont typeface="Arial"/>
              <a:buNone/>
              <a:defRPr b="1" sz="3600">
                <a:solidFill>
                  <a:schemeClr val="dk1"/>
                </a:solidFill>
              </a:defRPr>
            </a:lvl2pPr>
            <a:lvl3pPr lvl="2" algn="l">
              <a:lnSpc>
                <a:spcPct val="100000"/>
              </a:lnSpc>
              <a:spcBef>
                <a:spcPts val="0"/>
              </a:spcBef>
              <a:spcAft>
                <a:spcPts val="0"/>
              </a:spcAft>
              <a:buClr>
                <a:schemeClr val="dk1"/>
              </a:buClr>
              <a:buSzPts val="3600"/>
              <a:buFont typeface="Arial"/>
              <a:buNone/>
              <a:defRPr b="1" sz="3600">
                <a:solidFill>
                  <a:schemeClr val="dk1"/>
                </a:solidFill>
              </a:defRPr>
            </a:lvl3pPr>
            <a:lvl4pPr lvl="3" algn="l">
              <a:lnSpc>
                <a:spcPct val="100000"/>
              </a:lnSpc>
              <a:spcBef>
                <a:spcPts val="0"/>
              </a:spcBef>
              <a:spcAft>
                <a:spcPts val="0"/>
              </a:spcAft>
              <a:buClr>
                <a:schemeClr val="dk1"/>
              </a:buClr>
              <a:buSzPts val="3600"/>
              <a:buFont typeface="Arial"/>
              <a:buNone/>
              <a:defRPr b="1" sz="3600">
                <a:solidFill>
                  <a:schemeClr val="dk1"/>
                </a:solidFill>
              </a:defRPr>
            </a:lvl4pPr>
            <a:lvl5pPr lvl="4" algn="l">
              <a:lnSpc>
                <a:spcPct val="100000"/>
              </a:lnSpc>
              <a:spcBef>
                <a:spcPts val="0"/>
              </a:spcBef>
              <a:spcAft>
                <a:spcPts val="0"/>
              </a:spcAft>
              <a:buClr>
                <a:schemeClr val="dk1"/>
              </a:buClr>
              <a:buSzPts val="3600"/>
              <a:buFont typeface="Arial"/>
              <a:buNone/>
              <a:defRPr b="1" sz="3600">
                <a:solidFill>
                  <a:schemeClr val="dk1"/>
                </a:solidFill>
              </a:defRPr>
            </a:lvl5pPr>
            <a:lvl6pPr lvl="5" algn="l">
              <a:lnSpc>
                <a:spcPct val="100000"/>
              </a:lnSpc>
              <a:spcBef>
                <a:spcPts val="0"/>
              </a:spcBef>
              <a:spcAft>
                <a:spcPts val="0"/>
              </a:spcAft>
              <a:buClr>
                <a:schemeClr val="dk1"/>
              </a:buClr>
              <a:buSzPts val="3600"/>
              <a:buFont typeface="Arial"/>
              <a:buNone/>
              <a:defRPr b="1" sz="3600">
                <a:solidFill>
                  <a:schemeClr val="dk1"/>
                </a:solidFill>
              </a:defRPr>
            </a:lvl6pPr>
            <a:lvl7pPr lvl="6" algn="l">
              <a:lnSpc>
                <a:spcPct val="100000"/>
              </a:lnSpc>
              <a:spcBef>
                <a:spcPts val="0"/>
              </a:spcBef>
              <a:spcAft>
                <a:spcPts val="0"/>
              </a:spcAft>
              <a:buClr>
                <a:schemeClr val="dk1"/>
              </a:buClr>
              <a:buSzPts val="3600"/>
              <a:buFont typeface="Arial"/>
              <a:buNone/>
              <a:defRPr b="1" sz="3600">
                <a:solidFill>
                  <a:schemeClr val="dk1"/>
                </a:solidFill>
              </a:defRPr>
            </a:lvl7pPr>
            <a:lvl8pPr lvl="7" algn="l">
              <a:lnSpc>
                <a:spcPct val="100000"/>
              </a:lnSpc>
              <a:spcBef>
                <a:spcPts val="0"/>
              </a:spcBef>
              <a:spcAft>
                <a:spcPts val="0"/>
              </a:spcAft>
              <a:buClr>
                <a:schemeClr val="dk1"/>
              </a:buClr>
              <a:buSzPts val="3600"/>
              <a:buFont typeface="Arial"/>
              <a:buNone/>
              <a:defRPr b="1" sz="3600">
                <a:solidFill>
                  <a:schemeClr val="dk1"/>
                </a:solidFill>
              </a:defRPr>
            </a:lvl8pPr>
            <a:lvl9pPr lvl="8" algn="l">
              <a:lnSpc>
                <a:spcPct val="100000"/>
              </a:lnSpc>
              <a:spcBef>
                <a:spcPts val="0"/>
              </a:spcBef>
              <a:spcAft>
                <a:spcPts val="0"/>
              </a:spcAft>
              <a:buClr>
                <a:schemeClr val="dk1"/>
              </a:buClr>
              <a:buSzPts val="3600"/>
              <a:buFont typeface="Arial"/>
              <a:buNone/>
              <a:defRPr b="1" sz="3600">
                <a:solidFill>
                  <a:schemeClr val="dk1"/>
                </a:solidFill>
              </a:defRPr>
            </a:lvl9pPr>
          </a:lstStyle>
          <a:p/>
        </p:txBody>
      </p:sp>
      <p:sp>
        <p:nvSpPr>
          <p:cNvPr id="50" name="Google Shape;50;p20"/>
          <p:cNvSpPr/>
          <p:nvPr/>
        </p:nvSpPr>
        <p:spPr>
          <a:xfrm>
            <a:off x="-19225" y="1760200"/>
            <a:ext cx="9163200" cy="3438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with text" type="titleOnly">
  <p:cSld name="TITLE_ONLY">
    <p:spTree>
      <p:nvGrpSpPr>
        <p:cNvPr id="51" name="Shape 51"/>
        <p:cNvGrpSpPr/>
        <p:nvPr/>
      </p:nvGrpSpPr>
      <p:grpSpPr>
        <a:xfrm>
          <a:off x="0" y="0"/>
          <a:ext cx="0" cy="0"/>
          <a:chOff x="0" y="0"/>
          <a:chExt cx="0" cy="0"/>
        </a:xfrm>
      </p:grpSpPr>
      <p:sp>
        <p:nvSpPr>
          <p:cNvPr id="52" name="Google Shape;52;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2800"/>
              <a:buFont typeface="Arial"/>
              <a:buNone/>
              <a:defRPr b="1" sz="2800">
                <a:solidFill>
                  <a:schemeClr val="dk1"/>
                </a:solidFill>
              </a:defRPr>
            </a:lvl2pPr>
            <a:lvl3pPr lvl="2" algn="l">
              <a:lnSpc>
                <a:spcPct val="100000"/>
              </a:lnSpc>
              <a:spcBef>
                <a:spcPts val="0"/>
              </a:spcBef>
              <a:spcAft>
                <a:spcPts val="0"/>
              </a:spcAft>
              <a:buClr>
                <a:schemeClr val="dk1"/>
              </a:buClr>
              <a:buSzPts val="2800"/>
              <a:buFont typeface="Arial"/>
              <a:buNone/>
              <a:defRPr b="1" sz="2800">
                <a:solidFill>
                  <a:schemeClr val="dk1"/>
                </a:solidFill>
              </a:defRPr>
            </a:lvl3pPr>
            <a:lvl4pPr lvl="3" algn="l">
              <a:lnSpc>
                <a:spcPct val="100000"/>
              </a:lnSpc>
              <a:spcBef>
                <a:spcPts val="0"/>
              </a:spcBef>
              <a:spcAft>
                <a:spcPts val="0"/>
              </a:spcAft>
              <a:buClr>
                <a:schemeClr val="dk1"/>
              </a:buClr>
              <a:buSzPts val="2800"/>
              <a:buFont typeface="Arial"/>
              <a:buNone/>
              <a:defRPr b="1" sz="2800">
                <a:solidFill>
                  <a:schemeClr val="dk1"/>
                </a:solidFill>
              </a:defRPr>
            </a:lvl4pPr>
            <a:lvl5pPr lvl="4" algn="l">
              <a:lnSpc>
                <a:spcPct val="100000"/>
              </a:lnSpc>
              <a:spcBef>
                <a:spcPts val="0"/>
              </a:spcBef>
              <a:spcAft>
                <a:spcPts val="0"/>
              </a:spcAft>
              <a:buClr>
                <a:schemeClr val="dk1"/>
              </a:buClr>
              <a:buSzPts val="2800"/>
              <a:buFont typeface="Arial"/>
              <a:buNone/>
              <a:defRPr b="1" sz="2800">
                <a:solidFill>
                  <a:schemeClr val="dk1"/>
                </a:solidFill>
              </a:defRPr>
            </a:lvl5pPr>
            <a:lvl6pPr lvl="5" algn="l">
              <a:lnSpc>
                <a:spcPct val="100000"/>
              </a:lnSpc>
              <a:spcBef>
                <a:spcPts val="0"/>
              </a:spcBef>
              <a:spcAft>
                <a:spcPts val="0"/>
              </a:spcAft>
              <a:buClr>
                <a:schemeClr val="dk1"/>
              </a:buClr>
              <a:buSzPts val="2800"/>
              <a:buFont typeface="Arial"/>
              <a:buNone/>
              <a:defRPr b="1" sz="2800">
                <a:solidFill>
                  <a:schemeClr val="dk1"/>
                </a:solidFill>
              </a:defRPr>
            </a:lvl6pPr>
            <a:lvl7pPr lvl="6" algn="l">
              <a:lnSpc>
                <a:spcPct val="100000"/>
              </a:lnSpc>
              <a:spcBef>
                <a:spcPts val="0"/>
              </a:spcBef>
              <a:spcAft>
                <a:spcPts val="0"/>
              </a:spcAft>
              <a:buClr>
                <a:schemeClr val="dk1"/>
              </a:buClr>
              <a:buSzPts val="2800"/>
              <a:buFont typeface="Arial"/>
              <a:buNone/>
              <a:defRPr b="1" sz="2800">
                <a:solidFill>
                  <a:schemeClr val="dk1"/>
                </a:solidFill>
              </a:defRPr>
            </a:lvl7pPr>
            <a:lvl8pPr lvl="7" algn="l">
              <a:lnSpc>
                <a:spcPct val="100000"/>
              </a:lnSpc>
              <a:spcBef>
                <a:spcPts val="0"/>
              </a:spcBef>
              <a:spcAft>
                <a:spcPts val="0"/>
              </a:spcAft>
              <a:buClr>
                <a:schemeClr val="dk1"/>
              </a:buClr>
              <a:buSzPts val="2800"/>
              <a:buFont typeface="Arial"/>
              <a:buNone/>
              <a:defRPr b="1" sz="2800">
                <a:solidFill>
                  <a:schemeClr val="dk1"/>
                </a:solidFill>
              </a:defRPr>
            </a:lvl8pPr>
            <a:lvl9pPr lvl="8" algn="l">
              <a:lnSpc>
                <a:spcPct val="100000"/>
              </a:lnSpc>
              <a:spcBef>
                <a:spcPts val="0"/>
              </a:spcBef>
              <a:spcAft>
                <a:spcPts val="0"/>
              </a:spcAft>
              <a:buClr>
                <a:schemeClr val="dk1"/>
              </a:buClr>
              <a:buSzPts val="2800"/>
              <a:buFont typeface="Arial"/>
              <a:buNone/>
              <a:defRPr b="1" sz="2800">
                <a:solidFill>
                  <a:schemeClr val="dk1"/>
                </a:solidFill>
              </a:defRPr>
            </a:lvl9pPr>
          </a:lstStyle>
          <a:p/>
        </p:txBody>
      </p:sp>
      <p:sp>
        <p:nvSpPr>
          <p:cNvPr id="53" name="Google Shape;53;p21"/>
          <p:cNvSpPr txBox="1"/>
          <p:nvPr>
            <p:ph idx="1" type="body"/>
          </p:nvPr>
        </p:nvSpPr>
        <p:spPr>
          <a:xfrm>
            <a:off x="100575" y="1204825"/>
            <a:ext cx="8031600" cy="32016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228600" lvl="6" marL="32004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228600" lvl="7" marL="36576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228600" lvl="8" marL="4114800" marR="0" algn="l">
              <a:lnSpc>
                <a:spcPct val="115000"/>
              </a:lnSpc>
              <a:spcBef>
                <a:spcPts val="1600"/>
              </a:spcBef>
              <a:spcAft>
                <a:spcPts val="160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with 3 column">
  <p:cSld name="Headline with 3 column">
    <p:spTree>
      <p:nvGrpSpPr>
        <p:cNvPr id="54" name="Shape 54"/>
        <p:cNvGrpSpPr/>
        <p:nvPr/>
      </p:nvGrpSpPr>
      <p:grpSpPr>
        <a:xfrm>
          <a:off x="0" y="0"/>
          <a:ext cx="0" cy="0"/>
          <a:chOff x="0" y="0"/>
          <a:chExt cx="0" cy="0"/>
        </a:xfrm>
      </p:grpSpPr>
      <p:sp>
        <p:nvSpPr>
          <p:cNvPr id="55" name="Google Shape;55;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2800"/>
              <a:buFont typeface="Arial"/>
              <a:buNone/>
              <a:defRPr b="1" sz="2800">
                <a:solidFill>
                  <a:schemeClr val="dk1"/>
                </a:solidFill>
              </a:defRPr>
            </a:lvl2pPr>
            <a:lvl3pPr lvl="2" algn="l">
              <a:lnSpc>
                <a:spcPct val="100000"/>
              </a:lnSpc>
              <a:spcBef>
                <a:spcPts val="0"/>
              </a:spcBef>
              <a:spcAft>
                <a:spcPts val="0"/>
              </a:spcAft>
              <a:buClr>
                <a:schemeClr val="dk1"/>
              </a:buClr>
              <a:buSzPts val="2800"/>
              <a:buFont typeface="Arial"/>
              <a:buNone/>
              <a:defRPr b="1" sz="2800">
                <a:solidFill>
                  <a:schemeClr val="dk1"/>
                </a:solidFill>
              </a:defRPr>
            </a:lvl3pPr>
            <a:lvl4pPr lvl="3" algn="l">
              <a:lnSpc>
                <a:spcPct val="100000"/>
              </a:lnSpc>
              <a:spcBef>
                <a:spcPts val="0"/>
              </a:spcBef>
              <a:spcAft>
                <a:spcPts val="0"/>
              </a:spcAft>
              <a:buClr>
                <a:schemeClr val="dk1"/>
              </a:buClr>
              <a:buSzPts val="2800"/>
              <a:buFont typeface="Arial"/>
              <a:buNone/>
              <a:defRPr b="1" sz="2800">
                <a:solidFill>
                  <a:schemeClr val="dk1"/>
                </a:solidFill>
              </a:defRPr>
            </a:lvl4pPr>
            <a:lvl5pPr lvl="4" algn="l">
              <a:lnSpc>
                <a:spcPct val="100000"/>
              </a:lnSpc>
              <a:spcBef>
                <a:spcPts val="0"/>
              </a:spcBef>
              <a:spcAft>
                <a:spcPts val="0"/>
              </a:spcAft>
              <a:buClr>
                <a:schemeClr val="dk1"/>
              </a:buClr>
              <a:buSzPts val="2800"/>
              <a:buFont typeface="Arial"/>
              <a:buNone/>
              <a:defRPr b="1" sz="2800">
                <a:solidFill>
                  <a:schemeClr val="dk1"/>
                </a:solidFill>
              </a:defRPr>
            </a:lvl5pPr>
            <a:lvl6pPr lvl="5" algn="l">
              <a:lnSpc>
                <a:spcPct val="100000"/>
              </a:lnSpc>
              <a:spcBef>
                <a:spcPts val="0"/>
              </a:spcBef>
              <a:spcAft>
                <a:spcPts val="0"/>
              </a:spcAft>
              <a:buClr>
                <a:schemeClr val="dk1"/>
              </a:buClr>
              <a:buSzPts val="2800"/>
              <a:buFont typeface="Arial"/>
              <a:buNone/>
              <a:defRPr b="1" sz="2800">
                <a:solidFill>
                  <a:schemeClr val="dk1"/>
                </a:solidFill>
              </a:defRPr>
            </a:lvl6pPr>
            <a:lvl7pPr lvl="6" algn="l">
              <a:lnSpc>
                <a:spcPct val="100000"/>
              </a:lnSpc>
              <a:spcBef>
                <a:spcPts val="0"/>
              </a:spcBef>
              <a:spcAft>
                <a:spcPts val="0"/>
              </a:spcAft>
              <a:buClr>
                <a:schemeClr val="dk1"/>
              </a:buClr>
              <a:buSzPts val="2800"/>
              <a:buFont typeface="Arial"/>
              <a:buNone/>
              <a:defRPr b="1" sz="2800">
                <a:solidFill>
                  <a:schemeClr val="dk1"/>
                </a:solidFill>
              </a:defRPr>
            </a:lvl7pPr>
            <a:lvl8pPr lvl="7" algn="l">
              <a:lnSpc>
                <a:spcPct val="100000"/>
              </a:lnSpc>
              <a:spcBef>
                <a:spcPts val="0"/>
              </a:spcBef>
              <a:spcAft>
                <a:spcPts val="0"/>
              </a:spcAft>
              <a:buClr>
                <a:schemeClr val="dk1"/>
              </a:buClr>
              <a:buSzPts val="2800"/>
              <a:buFont typeface="Arial"/>
              <a:buNone/>
              <a:defRPr b="1" sz="2800">
                <a:solidFill>
                  <a:schemeClr val="dk1"/>
                </a:solidFill>
              </a:defRPr>
            </a:lvl8pPr>
            <a:lvl9pPr lvl="8" algn="l">
              <a:lnSpc>
                <a:spcPct val="100000"/>
              </a:lnSpc>
              <a:spcBef>
                <a:spcPts val="0"/>
              </a:spcBef>
              <a:spcAft>
                <a:spcPts val="0"/>
              </a:spcAft>
              <a:buClr>
                <a:schemeClr val="dk1"/>
              </a:buClr>
              <a:buSzPts val="2800"/>
              <a:buFont typeface="Arial"/>
              <a:buNone/>
              <a:defRPr b="1" sz="2800">
                <a:solidFill>
                  <a:schemeClr val="dk1"/>
                </a:solidFill>
              </a:defRPr>
            </a:lvl9pPr>
          </a:lstStyle>
          <a:p/>
        </p:txBody>
      </p:sp>
      <p:sp>
        <p:nvSpPr>
          <p:cNvPr id="56" name="Google Shape;56;p22"/>
          <p:cNvSpPr txBox="1"/>
          <p:nvPr>
            <p:ph idx="1" type="body"/>
          </p:nvPr>
        </p:nvSpPr>
        <p:spPr>
          <a:xfrm>
            <a:off x="6215500" y="1163025"/>
            <a:ext cx="2403600" cy="32016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228600" lvl="6" marL="32004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228600" lvl="7" marL="36576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228600" lvl="8" marL="4114800" marR="0" algn="l">
              <a:lnSpc>
                <a:spcPct val="115000"/>
              </a:lnSpc>
              <a:spcBef>
                <a:spcPts val="1600"/>
              </a:spcBef>
              <a:spcAft>
                <a:spcPts val="160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
        <p:nvSpPr>
          <p:cNvPr id="57" name="Google Shape;57;p22"/>
          <p:cNvSpPr txBox="1"/>
          <p:nvPr>
            <p:ph idx="2" type="body"/>
          </p:nvPr>
        </p:nvSpPr>
        <p:spPr>
          <a:xfrm>
            <a:off x="3274550" y="1184665"/>
            <a:ext cx="2403600" cy="32016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228600" lvl="6" marL="32004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228600" lvl="7" marL="36576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228600" lvl="8" marL="4114800" marR="0" algn="l">
              <a:lnSpc>
                <a:spcPct val="115000"/>
              </a:lnSpc>
              <a:spcBef>
                <a:spcPts val="1600"/>
              </a:spcBef>
              <a:spcAft>
                <a:spcPts val="160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
        <p:nvSpPr>
          <p:cNvPr id="58" name="Google Shape;58;p22"/>
          <p:cNvSpPr txBox="1"/>
          <p:nvPr>
            <p:ph idx="3" type="body"/>
          </p:nvPr>
        </p:nvSpPr>
        <p:spPr>
          <a:xfrm>
            <a:off x="405375" y="1204825"/>
            <a:ext cx="2403600" cy="32016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228600" lvl="6" marL="32004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228600" lvl="7" marL="3657600" marR="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228600" lvl="8" marL="4114800" marR="0" algn="l">
              <a:lnSpc>
                <a:spcPct val="115000"/>
              </a:lnSpc>
              <a:spcBef>
                <a:spcPts val="1600"/>
              </a:spcBef>
              <a:spcAft>
                <a:spcPts val="160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 1">
    <p:spTree>
      <p:nvGrpSpPr>
        <p:cNvPr id="59" name="Shape 59"/>
        <p:cNvGrpSpPr/>
        <p:nvPr/>
      </p:nvGrpSpPr>
      <p:grpSpPr>
        <a:xfrm>
          <a:off x="0" y="0"/>
          <a:ext cx="0" cy="0"/>
          <a:chOff x="0" y="0"/>
          <a:chExt cx="0" cy="0"/>
        </a:xfrm>
      </p:grpSpPr>
      <p:sp>
        <p:nvSpPr>
          <p:cNvPr id="60" name="Google Shape;60;p23"/>
          <p:cNvSpPr txBox="1"/>
          <p:nvPr>
            <p:ph idx="1" type="subTitle"/>
          </p:nvPr>
        </p:nvSpPr>
        <p:spPr>
          <a:xfrm>
            <a:off x="311700" y="1005325"/>
            <a:ext cx="75087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sp>
        <p:nvSpPr>
          <p:cNvPr id="61" name="Google Shape;61;p23"/>
          <p:cNvSpPr txBox="1"/>
          <p:nvPr>
            <p:ph type="title"/>
          </p:nvPr>
        </p:nvSpPr>
        <p:spPr>
          <a:xfrm>
            <a:off x="311700" y="11308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7200"/>
              <a:buFont typeface="Arial"/>
              <a:buNone/>
              <a:defRPr b="1" i="0" sz="7200" u="none" cap="none" strike="noStrike">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2800"/>
              <a:buFont typeface="Arial"/>
              <a:buNone/>
              <a:defRPr b="1" sz="2800">
                <a:solidFill>
                  <a:schemeClr val="dk1"/>
                </a:solidFill>
              </a:defRPr>
            </a:lvl2pPr>
            <a:lvl3pPr lvl="2" algn="l">
              <a:lnSpc>
                <a:spcPct val="100000"/>
              </a:lnSpc>
              <a:spcBef>
                <a:spcPts val="0"/>
              </a:spcBef>
              <a:spcAft>
                <a:spcPts val="0"/>
              </a:spcAft>
              <a:buClr>
                <a:schemeClr val="dk1"/>
              </a:buClr>
              <a:buSzPts val="2800"/>
              <a:buFont typeface="Arial"/>
              <a:buNone/>
              <a:defRPr b="1" sz="2800">
                <a:solidFill>
                  <a:schemeClr val="dk1"/>
                </a:solidFill>
              </a:defRPr>
            </a:lvl3pPr>
            <a:lvl4pPr lvl="3" algn="l">
              <a:lnSpc>
                <a:spcPct val="100000"/>
              </a:lnSpc>
              <a:spcBef>
                <a:spcPts val="0"/>
              </a:spcBef>
              <a:spcAft>
                <a:spcPts val="0"/>
              </a:spcAft>
              <a:buClr>
                <a:schemeClr val="dk1"/>
              </a:buClr>
              <a:buSzPts val="2800"/>
              <a:buFont typeface="Arial"/>
              <a:buNone/>
              <a:defRPr b="1" sz="2800">
                <a:solidFill>
                  <a:schemeClr val="dk1"/>
                </a:solidFill>
              </a:defRPr>
            </a:lvl4pPr>
            <a:lvl5pPr lvl="4" algn="l">
              <a:lnSpc>
                <a:spcPct val="100000"/>
              </a:lnSpc>
              <a:spcBef>
                <a:spcPts val="0"/>
              </a:spcBef>
              <a:spcAft>
                <a:spcPts val="0"/>
              </a:spcAft>
              <a:buClr>
                <a:schemeClr val="dk1"/>
              </a:buClr>
              <a:buSzPts val="2800"/>
              <a:buFont typeface="Arial"/>
              <a:buNone/>
              <a:defRPr b="1" sz="2800">
                <a:solidFill>
                  <a:schemeClr val="dk1"/>
                </a:solidFill>
              </a:defRPr>
            </a:lvl5pPr>
            <a:lvl6pPr lvl="5" algn="l">
              <a:lnSpc>
                <a:spcPct val="100000"/>
              </a:lnSpc>
              <a:spcBef>
                <a:spcPts val="0"/>
              </a:spcBef>
              <a:spcAft>
                <a:spcPts val="0"/>
              </a:spcAft>
              <a:buClr>
                <a:schemeClr val="dk1"/>
              </a:buClr>
              <a:buSzPts val="2800"/>
              <a:buFont typeface="Arial"/>
              <a:buNone/>
              <a:defRPr b="1" sz="2800">
                <a:solidFill>
                  <a:schemeClr val="dk1"/>
                </a:solidFill>
              </a:defRPr>
            </a:lvl6pPr>
            <a:lvl7pPr lvl="6" algn="l">
              <a:lnSpc>
                <a:spcPct val="100000"/>
              </a:lnSpc>
              <a:spcBef>
                <a:spcPts val="0"/>
              </a:spcBef>
              <a:spcAft>
                <a:spcPts val="0"/>
              </a:spcAft>
              <a:buClr>
                <a:schemeClr val="dk1"/>
              </a:buClr>
              <a:buSzPts val="2800"/>
              <a:buFont typeface="Arial"/>
              <a:buNone/>
              <a:defRPr b="1" sz="2800">
                <a:solidFill>
                  <a:schemeClr val="dk1"/>
                </a:solidFill>
              </a:defRPr>
            </a:lvl7pPr>
            <a:lvl8pPr lvl="7" algn="l">
              <a:lnSpc>
                <a:spcPct val="100000"/>
              </a:lnSpc>
              <a:spcBef>
                <a:spcPts val="0"/>
              </a:spcBef>
              <a:spcAft>
                <a:spcPts val="0"/>
              </a:spcAft>
              <a:buClr>
                <a:schemeClr val="dk1"/>
              </a:buClr>
              <a:buSzPts val="2800"/>
              <a:buFont typeface="Arial"/>
              <a:buNone/>
              <a:defRPr b="1" sz="2800">
                <a:solidFill>
                  <a:schemeClr val="dk1"/>
                </a:solidFill>
              </a:defRPr>
            </a:lvl8pPr>
            <a:lvl9pPr lvl="8" algn="l">
              <a:lnSpc>
                <a:spcPct val="100000"/>
              </a:lnSpc>
              <a:spcBef>
                <a:spcPts val="0"/>
              </a:spcBef>
              <a:spcAft>
                <a:spcPts val="0"/>
              </a:spcAft>
              <a:buClr>
                <a:schemeClr val="dk1"/>
              </a:buClr>
              <a:buSzPts val="2800"/>
              <a:buFont typeface="Arial"/>
              <a:buNone/>
              <a:defRPr b="1" sz="2800">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 out plus image">
  <p:cSld name="Call out plus image">
    <p:spTree>
      <p:nvGrpSpPr>
        <p:cNvPr id="62" name="Shape 62"/>
        <p:cNvGrpSpPr/>
        <p:nvPr/>
      </p:nvGrpSpPr>
      <p:grpSpPr>
        <a:xfrm>
          <a:off x="0" y="0"/>
          <a:ext cx="0" cy="0"/>
          <a:chOff x="0" y="0"/>
          <a:chExt cx="0" cy="0"/>
        </a:xfrm>
      </p:grpSpPr>
      <p:sp>
        <p:nvSpPr>
          <p:cNvPr id="63" name="Google Shape;63;p24"/>
          <p:cNvSpPr txBox="1"/>
          <p:nvPr>
            <p:ph type="title"/>
          </p:nvPr>
        </p:nvSpPr>
        <p:spPr>
          <a:xfrm>
            <a:off x="218900" y="228975"/>
            <a:ext cx="1860300" cy="2339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1800"/>
              <a:buFont typeface="Arial"/>
              <a:buNone/>
              <a:defRPr b="1" sz="1800">
                <a:solidFill>
                  <a:schemeClr val="dk1"/>
                </a:solidFill>
              </a:defRPr>
            </a:lvl2pPr>
            <a:lvl3pPr lvl="2" algn="l">
              <a:lnSpc>
                <a:spcPct val="100000"/>
              </a:lnSpc>
              <a:spcBef>
                <a:spcPts val="0"/>
              </a:spcBef>
              <a:spcAft>
                <a:spcPts val="0"/>
              </a:spcAft>
              <a:buClr>
                <a:schemeClr val="dk1"/>
              </a:buClr>
              <a:buSzPts val="1800"/>
              <a:buFont typeface="Arial"/>
              <a:buNone/>
              <a:defRPr b="1" sz="1800">
                <a:solidFill>
                  <a:schemeClr val="dk1"/>
                </a:solidFill>
              </a:defRPr>
            </a:lvl3pPr>
            <a:lvl4pPr lvl="3" algn="l">
              <a:lnSpc>
                <a:spcPct val="100000"/>
              </a:lnSpc>
              <a:spcBef>
                <a:spcPts val="0"/>
              </a:spcBef>
              <a:spcAft>
                <a:spcPts val="0"/>
              </a:spcAft>
              <a:buClr>
                <a:schemeClr val="dk1"/>
              </a:buClr>
              <a:buSzPts val="1800"/>
              <a:buFont typeface="Arial"/>
              <a:buNone/>
              <a:defRPr b="1" sz="1800">
                <a:solidFill>
                  <a:schemeClr val="dk1"/>
                </a:solidFill>
              </a:defRPr>
            </a:lvl4pPr>
            <a:lvl5pPr lvl="4" algn="l">
              <a:lnSpc>
                <a:spcPct val="100000"/>
              </a:lnSpc>
              <a:spcBef>
                <a:spcPts val="0"/>
              </a:spcBef>
              <a:spcAft>
                <a:spcPts val="0"/>
              </a:spcAft>
              <a:buClr>
                <a:schemeClr val="dk1"/>
              </a:buClr>
              <a:buSzPts val="1800"/>
              <a:buFont typeface="Arial"/>
              <a:buNone/>
              <a:defRPr b="1" sz="1800">
                <a:solidFill>
                  <a:schemeClr val="dk1"/>
                </a:solidFill>
              </a:defRPr>
            </a:lvl5pPr>
            <a:lvl6pPr lvl="5" algn="l">
              <a:lnSpc>
                <a:spcPct val="100000"/>
              </a:lnSpc>
              <a:spcBef>
                <a:spcPts val="0"/>
              </a:spcBef>
              <a:spcAft>
                <a:spcPts val="0"/>
              </a:spcAft>
              <a:buClr>
                <a:schemeClr val="dk1"/>
              </a:buClr>
              <a:buSzPts val="1800"/>
              <a:buFont typeface="Arial"/>
              <a:buNone/>
              <a:defRPr b="1" sz="1800">
                <a:solidFill>
                  <a:schemeClr val="dk1"/>
                </a:solidFill>
              </a:defRPr>
            </a:lvl6pPr>
            <a:lvl7pPr lvl="6" algn="l">
              <a:lnSpc>
                <a:spcPct val="100000"/>
              </a:lnSpc>
              <a:spcBef>
                <a:spcPts val="0"/>
              </a:spcBef>
              <a:spcAft>
                <a:spcPts val="0"/>
              </a:spcAft>
              <a:buClr>
                <a:schemeClr val="dk1"/>
              </a:buClr>
              <a:buSzPts val="1800"/>
              <a:buFont typeface="Arial"/>
              <a:buNone/>
              <a:defRPr b="1" sz="1800">
                <a:solidFill>
                  <a:schemeClr val="dk1"/>
                </a:solidFill>
              </a:defRPr>
            </a:lvl7pPr>
            <a:lvl8pPr lvl="7" algn="l">
              <a:lnSpc>
                <a:spcPct val="100000"/>
              </a:lnSpc>
              <a:spcBef>
                <a:spcPts val="0"/>
              </a:spcBef>
              <a:spcAft>
                <a:spcPts val="0"/>
              </a:spcAft>
              <a:buClr>
                <a:schemeClr val="dk1"/>
              </a:buClr>
              <a:buSzPts val="1800"/>
              <a:buFont typeface="Arial"/>
              <a:buNone/>
              <a:defRPr b="1" sz="1800">
                <a:solidFill>
                  <a:schemeClr val="dk1"/>
                </a:solidFill>
              </a:defRPr>
            </a:lvl8pPr>
            <a:lvl9pPr lvl="8" algn="l">
              <a:lnSpc>
                <a:spcPct val="100000"/>
              </a:lnSpc>
              <a:spcBef>
                <a:spcPts val="0"/>
              </a:spcBef>
              <a:spcAft>
                <a:spcPts val="0"/>
              </a:spcAft>
              <a:buClr>
                <a:schemeClr val="dk1"/>
              </a:buClr>
              <a:buSzPts val="1800"/>
              <a:buFont typeface="Arial"/>
              <a:buNone/>
              <a:defRPr b="1" sz="1800">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ld chapter break or bold statement gold 2">
  <p:cSld name="Gold chapter break or bold statement gold 2">
    <p:bg>
      <p:bgPr>
        <a:solidFill>
          <a:schemeClr val="accent1"/>
        </a:solidFill>
      </p:bgPr>
    </p:bg>
    <p:spTree>
      <p:nvGrpSpPr>
        <p:cNvPr id="64" name="Shape 64"/>
        <p:cNvGrpSpPr/>
        <p:nvPr/>
      </p:nvGrpSpPr>
      <p:grpSpPr>
        <a:xfrm>
          <a:off x="0" y="0"/>
          <a:ext cx="0" cy="0"/>
          <a:chOff x="0" y="0"/>
          <a:chExt cx="0" cy="0"/>
        </a:xfrm>
      </p:grpSpPr>
      <p:sp>
        <p:nvSpPr>
          <p:cNvPr id="65" name="Google Shape;65;p25"/>
          <p:cNvSpPr txBox="1"/>
          <p:nvPr>
            <p:ph type="title"/>
          </p:nvPr>
        </p:nvSpPr>
        <p:spPr>
          <a:xfrm>
            <a:off x="311700" y="12832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7200"/>
              <a:buFont typeface="Arial"/>
              <a:buNone/>
              <a:defRPr b="1" i="0" sz="7200" u="none" cap="none" strike="noStrike">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2800"/>
              <a:buFont typeface="Arial"/>
              <a:buNone/>
              <a:defRPr b="1" sz="2800">
                <a:solidFill>
                  <a:schemeClr val="dk1"/>
                </a:solidFill>
              </a:defRPr>
            </a:lvl2pPr>
            <a:lvl3pPr lvl="2" algn="l">
              <a:lnSpc>
                <a:spcPct val="100000"/>
              </a:lnSpc>
              <a:spcBef>
                <a:spcPts val="0"/>
              </a:spcBef>
              <a:spcAft>
                <a:spcPts val="0"/>
              </a:spcAft>
              <a:buClr>
                <a:schemeClr val="dk1"/>
              </a:buClr>
              <a:buSzPts val="2800"/>
              <a:buFont typeface="Arial"/>
              <a:buNone/>
              <a:defRPr b="1" sz="2800">
                <a:solidFill>
                  <a:schemeClr val="dk1"/>
                </a:solidFill>
              </a:defRPr>
            </a:lvl3pPr>
            <a:lvl4pPr lvl="3" algn="l">
              <a:lnSpc>
                <a:spcPct val="100000"/>
              </a:lnSpc>
              <a:spcBef>
                <a:spcPts val="0"/>
              </a:spcBef>
              <a:spcAft>
                <a:spcPts val="0"/>
              </a:spcAft>
              <a:buClr>
                <a:schemeClr val="dk1"/>
              </a:buClr>
              <a:buSzPts val="2800"/>
              <a:buFont typeface="Arial"/>
              <a:buNone/>
              <a:defRPr b="1" sz="2800">
                <a:solidFill>
                  <a:schemeClr val="dk1"/>
                </a:solidFill>
              </a:defRPr>
            </a:lvl4pPr>
            <a:lvl5pPr lvl="4" algn="l">
              <a:lnSpc>
                <a:spcPct val="100000"/>
              </a:lnSpc>
              <a:spcBef>
                <a:spcPts val="0"/>
              </a:spcBef>
              <a:spcAft>
                <a:spcPts val="0"/>
              </a:spcAft>
              <a:buClr>
                <a:schemeClr val="dk1"/>
              </a:buClr>
              <a:buSzPts val="2800"/>
              <a:buFont typeface="Arial"/>
              <a:buNone/>
              <a:defRPr b="1" sz="2800">
                <a:solidFill>
                  <a:schemeClr val="dk1"/>
                </a:solidFill>
              </a:defRPr>
            </a:lvl5pPr>
            <a:lvl6pPr lvl="5" algn="l">
              <a:lnSpc>
                <a:spcPct val="100000"/>
              </a:lnSpc>
              <a:spcBef>
                <a:spcPts val="0"/>
              </a:spcBef>
              <a:spcAft>
                <a:spcPts val="0"/>
              </a:spcAft>
              <a:buClr>
                <a:schemeClr val="dk1"/>
              </a:buClr>
              <a:buSzPts val="2800"/>
              <a:buFont typeface="Arial"/>
              <a:buNone/>
              <a:defRPr b="1" sz="2800">
                <a:solidFill>
                  <a:schemeClr val="dk1"/>
                </a:solidFill>
              </a:defRPr>
            </a:lvl6pPr>
            <a:lvl7pPr lvl="6" algn="l">
              <a:lnSpc>
                <a:spcPct val="100000"/>
              </a:lnSpc>
              <a:spcBef>
                <a:spcPts val="0"/>
              </a:spcBef>
              <a:spcAft>
                <a:spcPts val="0"/>
              </a:spcAft>
              <a:buClr>
                <a:schemeClr val="dk1"/>
              </a:buClr>
              <a:buSzPts val="2800"/>
              <a:buFont typeface="Arial"/>
              <a:buNone/>
              <a:defRPr b="1" sz="2800">
                <a:solidFill>
                  <a:schemeClr val="dk1"/>
                </a:solidFill>
              </a:defRPr>
            </a:lvl7pPr>
            <a:lvl8pPr lvl="7" algn="l">
              <a:lnSpc>
                <a:spcPct val="100000"/>
              </a:lnSpc>
              <a:spcBef>
                <a:spcPts val="0"/>
              </a:spcBef>
              <a:spcAft>
                <a:spcPts val="0"/>
              </a:spcAft>
              <a:buClr>
                <a:schemeClr val="dk1"/>
              </a:buClr>
              <a:buSzPts val="2800"/>
              <a:buFont typeface="Arial"/>
              <a:buNone/>
              <a:defRPr b="1" sz="2800">
                <a:solidFill>
                  <a:schemeClr val="dk1"/>
                </a:solidFill>
              </a:defRPr>
            </a:lvl8pPr>
            <a:lvl9pPr lvl="8" algn="l">
              <a:lnSpc>
                <a:spcPct val="100000"/>
              </a:lnSpc>
              <a:spcBef>
                <a:spcPts val="0"/>
              </a:spcBef>
              <a:spcAft>
                <a:spcPts val="0"/>
              </a:spcAft>
              <a:buClr>
                <a:schemeClr val="dk1"/>
              </a:buClr>
              <a:buSzPts val="2800"/>
              <a:buFont typeface="Arial"/>
              <a:buNone/>
              <a:defRPr b="1" sz="2800">
                <a:solidFill>
                  <a:schemeClr val="dk1"/>
                </a:solidFill>
              </a:defRPr>
            </a:lvl9pPr>
          </a:lstStyle>
          <a:p/>
        </p:txBody>
      </p:sp>
      <p:sp>
        <p:nvSpPr>
          <p:cNvPr id="66" name="Google Shape;66;p25"/>
          <p:cNvSpPr txBox="1"/>
          <p:nvPr>
            <p:ph idx="1" type="subTitle"/>
          </p:nvPr>
        </p:nvSpPr>
        <p:spPr>
          <a:xfrm>
            <a:off x="436825" y="1005325"/>
            <a:ext cx="75087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ld chapter break or bold statement gold 1">
  <p:cSld name="Gold chapter break or bold statement gold 1">
    <p:bg>
      <p:bgPr>
        <a:solidFill>
          <a:schemeClr val="accent2"/>
        </a:solidFill>
      </p:bgPr>
    </p:bg>
    <p:spTree>
      <p:nvGrpSpPr>
        <p:cNvPr id="67" name="Shape 67"/>
        <p:cNvGrpSpPr/>
        <p:nvPr/>
      </p:nvGrpSpPr>
      <p:grpSpPr>
        <a:xfrm>
          <a:off x="0" y="0"/>
          <a:ext cx="0" cy="0"/>
          <a:chOff x="0" y="0"/>
          <a:chExt cx="0" cy="0"/>
        </a:xfrm>
      </p:grpSpPr>
      <p:sp>
        <p:nvSpPr>
          <p:cNvPr id="68" name="Google Shape;68;p26"/>
          <p:cNvSpPr txBox="1"/>
          <p:nvPr>
            <p:ph type="title"/>
          </p:nvPr>
        </p:nvSpPr>
        <p:spPr>
          <a:xfrm>
            <a:off x="311700" y="826025"/>
            <a:ext cx="62463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1"/>
              </a:buClr>
              <a:buSzPts val="6200"/>
              <a:buFont typeface="Arial"/>
              <a:buNone/>
              <a:defRPr b="1" i="0" sz="6200" u="none" cap="none" strike="noStrike">
                <a:solidFill>
                  <a:schemeClr val="lt1"/>
                </a:solidFill>
                <a:latin typeface="Arial"/>
                <a:ea typeface="Arial"/>
                <a:cs typeface="Arial"/>
                <a:sym typeface="Arial"/>
              </a:defRPr>
            </a:lvl1pPr>
            <a:lvl2pPr lvl="1" algn="l">
              <a:lnSpc>
                <a:spcPct val="100000"/>
              </a:lnSpc>
              <a:spcBef>
                <a:spcPts val="0"/>
              </a:spcBef>
              <a:spcAft>
                <a:spcPts val="0"/>
              </a:spcAft>
              <a:buClr>
                <a:schemeClr val="dk1"/>
              </a:buClr>
              <a:buSzPts val="6200"/>
              <a:buFont typeface="Arial"/>
              <a:buNone/>
              <a:defRPr b="1" sz="6200">
                <a:solidFill>
                  <a:schemeClr val="dk1"/>
                </a:solidFill>
              </a:defRPr>
            </a:lvl2pPr>
            <a:lvl3pPr lvl="2" algn="l">
              <a:lnSpc>
                <a:spcPct val="100000"/>
              </a:lnSpc>
              <a:spcBef>
                <a:spcPts val="0"/>
              </a:spcBef>
              <a:spcAft>
                <a:spcPts val="0"/>
              </a:spcAft>
              <a:buClr>
                <a:schemeClr val="dk1"/>
              </a:buClr>
              <a:buSzPts val="6200"/>
              <a:buFont typeface="Arial"/>
              <a:buNone/>
              <a:defRPr b="1" sz="6200">
                <a:solidFill>
                  <a:schemeClr val="dk1"/>
                </a:solidFill>
              </a:defRPr>
            </a:lvl3pPr>
            <a:lvl4pPr lvl="3" algn="l">
              <a:lnSpc>
                <a:spcPct val="100000"/>
              </a:lnSpc>
              <a:spcBef>
                <a:spcPts val="0"/>
              </a:spcBef>
              <a:spcAft>
                <a:spcPts val="0"/>
              </a:spcAft>
              <a:buClr>
                <a:schemeClr val="dk1"/>
              </a:buClr>
              <a:buSzPts val="6200"/>
              <a:buFont typeface="Arial"/>
              <a:buNone/>
              <a:defRPr b="1" sz="6200">
                <a:solidFill>
                  <a:schemeClr val="dk1"/>
                </a:solidFill>
              </a:defRPr>
            </a:lvl4pPr>
            <a:lvl5pPr lvl="4" algn="l">
              <a:lnSpc>
                <a:spcPct val="100000"/>
              </a:lnSpc>
              <a:spcBef>
                <a:spcPts val="0"/>
              </a:spcBef>
              <a:spcAft>
                <a:spcPts val="0"/>
              </a:spcAft>
              <a:buClr>
                <a:schemeClr val="dk1"/>
              </a:buClr>
              <a:buSzPts val="6200"/>
              <a:buFont typeface="Arial"/>
              <a:buNone/>
              <a:defRPr b="1" sz="6200">
                <a:solidFill>
                  <a:schemeClr val="dk1"/>
                </a:solidFill>
              </a:defRPr>
            </a:lvl5pPr>
            <a:lvl6pPr lvl="5" algn="l">
              <a:lnSpc>
                <a:spcPct val="100000"/>
              </a:lnSpc>
              <a:spcBef>
                <a:spcPts val="0"/>
              </a:spcBef>
              <a:spcAft>
                <a:spcPts val="0"/>
              </a:spcAft>
              <a:buClr>
                <a:schemeClr val="dk1"/>
              </a:buClr>
              <a:buSzPts val="6200"/>
              <a:buFont typeface="Arial"/>
              <a:buNone/>
              <a:defRPr b="1" sz="6200">
                <a:solidFill>
                  <a:schemeClr val="dk1"/>
                </a:solidFill>
              </a:defRPr>
            </a:lvl6pPr>
            <a:lvl7pPr lvl="6" algn="l">
              <a:lnSpc>
                <a:spcPct val="100000"/>
              </a:lnSpc>
              <a:spcBef>
                <a:spcPts val="0"/>
              </a:spcBef>
              <a:spcAft>
                <a:spcPts val="0"/>
              </a:spcAft>
              <a:buClr>
                <a:schemeClr val="dk1"/>
              </a:buClr>
              <a:buSzPts val="6200"/>
              <a:buFont typeface="Arial"/>
              <a:buNone/>
              <a:defRPr b="1" sz="6200">
                <a:solidFill>
                  <a:schemeClr val="dk1"/>
                </a:solidFill>
              </a:defRPr>
            </a:lvl7pPr>
            <a:lvl8pPr lvl="7" algn="l">
              <a:lnSpc>
                <a:spcPct val="100000"/>
              </a:lnSpc>
              <a:spcBef>
                <a:spcPts val="0"/>
              </a:spcBef>
              <a:spcAft>
                <a:spcPts val="0"/>
              </a:spcAft>
              <a:buClr>
                <a:schemeClr val="dk1"/>
              </a:buClr>
              <a:buSzPts val="6200"/>
              <a:buFont typeface="Arial"/>
              <a:buNone/>
              <a:defRPr b="1" sz="6200">
                <a:solidFill>
                  <a:schemeClr val="dk1"/>
                </a:solidFill>
              </a:defRPr>
            </a:lvl8pPr>
            <a:lvl9pPr lvl="8" algn="l">
              <a:lnSpc>
                <a:spcPct val="100000"/>
              </a:lnSpc>
              <a:spcBef>
                <a:spcPts val="0"/>
              </a:spcBef>
              <a:spcAft>
                <a:spcPts val="0"/>
              </a:spcAft>
              <a:buClr>
                <a:schemeClr val="dk1"/>
              </a:buClr>
              <a:buSzPts val="6200"/>
              <a:buFont typeface="Arial"/>
              <a:buNone/>
              <a:defRPr b="1" sz="6200">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Headline with text 1">
  <p:cSld name="TITLE_ONLY_1">
    <p:spTree>
      <p:nvGrpSpPr>
        <p:cNvPr id="9" name="Shape 9"/>
        <p:cNvGrpSpPr/>
        <p:nvPr/>
      </p:nvGrpSpPr>
      <p:grpSpPr>
        <a:xfrm>
          <a:off x="0" y="0"/>
          <a:ext cx="0" cy="0"/>
          <a:chOff x="0" y="0"/>
          <a:chExt cx="0" cy="0"/>
        </a:xfrm>
      </p:grpSpPr>
      <p:sp>
        <p:nvSpPr>
          <p:cNvPr id="10" name="Google Shape;10;p9"/>
          <p:cNvSpPr txBox="1"/>
          <p:nvPr>
            <p:ph idx="1" type="body"/>
          </p:nvPr>
        </p:nvSpPr>
        <p:spPr>
          <a:xfrm>
            <a:off x="429868" y="1204825"/>
            <a:ext cx="7820400" cy="32016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11" name="Google Shape;11;p9"/>
          <p:cNvSpPr txBox="1"/>
          <p:nvPr>
            <p:ph type="title"/>
          </p:nvPr>
        </p:nvSpPr>
        <p:spPr>
          <a:xfrm>
            <a:off x="328581" y="228600"/>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3000"/>
              <a:buFont typeface="Arial"/>
              <a:buNone/>
              <a:defRPr b="1" i="0" sz="3000" u="none" cap="none" strike="noStrike">
                <a:solidFill>
                  <a:schemeClr val="dk1"/>
                </a:solidFill>
                <a:highlight>
                  <a:schemeClr val="accent1"/>
                </a:highlight>
                <a:latin typeface="Arial"/>
                <a:ea typeface="Arial"/>
                <a:cs typeface="Arial"/>
                <a:sym typeface="Arial"/>
              </a:defRPr>
            </a:lvl1pPr>
            <a:lvl2pPr lvl="1" algn="l">
              <a:lnSpc>
                <a:spcPct val="100000"/>
              </a:lnSpc>
              <a:spcBef>
                <a:spcPts val="0"/>
              </a:spcBef>
              <a:spcAft>
                <a:spcPts val="0"/>
              </a:spcAft>
              <a:buClr>
                <a:schemeClr val="dk1"/>
              </a:buClr>
              <a:buSzPts val="1400"/>
              <a:buFont typeface="Arial"/>
              <a:buNone/>
              <a:defRPr b="1" sz="2800">
                <a:solidFill>
                  <a:schemeClr val="dk1"/>
                </a:solidFill>
              </a:defRPr>
            </a:lvl2pPr>
            <a:lvl3pPr lvl="2" algn="l">
              <a:lnSpc>
                <a:spcPct val="100000"/>
              </a:lnSpc>
              <a:spcBef>
                <a:spcPts val="0"/>
              </a:spcBef>
              <a:spcAft>
                <a:spcPts val="0"/>
              </a:spcAft>
              <a:buClr>
                <a:schemeClr val="dk1"/>
              </a:buClr>
              <a:buSzPts val="1400"/>
              <a:buFont typeface="Arial"/>
              <a:buNone/>
              <a:defRPr b="1" sz="2800">
                <a:solidFill>
                  <a:schemeClr val="dk1"/>
                </a:solidFill>
              </a:defRPr>
            </a:lvl3pPr>
            <a:lvl4pPr lvl="3" algn="l">
              <a:lnSpc>
                <a:spcPct val="100000"/>
              </a:lnSpc>
              <a:spcBef>
                <a:spcPts val="0"/>
              </a:spcBef>
              <a:spcAft>
                <a:spcPts val="0"/>
              </a:spcAft>
              <a:buClr>
                <a:schemeClr val="dk1"/>
              </a:buClr>
              <a:buSzPts val="1400"/>
              <a:buFont typeface="Arial"/>
              <a:buNone/>
              <a:defRPr b="1" sz="2800">
                <a:solidFill>
                  <a:schemeClr val="dk1"/>
                </a:solidFill>
              </a:defRPr>
            </a:lvl4pPr>
            <a:lvl5pPr lvl="4" algn="l">
              <a:lnSpc>
                <a:spcPct val="100000"/>
              </a:lnSpc>
              <a:spcBef>
                <a:spcPts val="0"/>
              </a:spcBef>
              <a:spcAft>
                <a:spcPts val="0"/>
              </a:spcAft>
              <a:buClr>
                <a:schemeClr val="dk1"/>
              </a:buClr>
              <a:buSzPts val="1400"/>
              <a:buFont typeface="Arial"/>
              <a:buNone/>
              <a:defRPr b="1" sz="2800">
                <a:solidFill>
                  <a:schemeClr val="dk1"/>
                </a:solidFill>
              </a:defRPr>
            </a:lvl5pPr>
            <a:lvl6pPr lvl="5" algn="l">
              <a:lnSpc>
                <a:spcPct val="100000"/>
              </a:lnSpc>
              <a:spcBef>
                <a:spcPts val="0"/>
              </a:spcBef>
              <a:spcAft>
                <a:spcPts val="0"/>
              </a:spcAft>
              <a:buClr>
                <a:schemeClr val="dk1"/>
              </a:buClr>
              <a:buSzPts val="1400"/>
              <a:buFont typeface="Arial"/>
              <a:buNone/>
              <a:defRPr b="1" sz="2800">
                <a:solidFill>
                  <a:schemeClr val="dk1"/>
                </a:solidFill>
              </a:defRPr>
            </a:lvl6pPr>
            <a:lvl7pPr lvl="6" algn="l">
              <a:lnSpc>
                <a:spcPct val="100000"/>
              </a:lnSpc>
              <a:spcBef>
                <a:spcPts val="0"/>
              </a:spcBef>
              <a:spcAft>
                <a:spcPts val="0"/>
              </a:spcAft>
              <a:buClr>
                <a:schemeClr val="dk1"/>
              </a:buClr>
              <a:buSzPts val="1400"/>
              <a:buFont typeface="Arial"/>
              <a:buNone/>
              <a:defRPr b="1" sz="2800">
                <a:solidFill>
                  <a:schemeClr val="dk1"/>
                </a:solidFill>
              </a:defRPr>
            </a:lvl7pPr>
            <a:lvl8pPr lvl="7" algn="l">
              <a:lnSpc>
                <a:spcPct val="100000"/>
              </a:lnSpc>
              <a:spcBef>
                <a:spcPts val="0"/>
              </a:spcBef>
              <a:spcAft>
                <a:spcPts val="0"/>
              </a:spcAft>
              <a:buClr>
                <a:schemeClr val="dk1"/>
              </a:buClr>
              <a:buSzPts val="1400"/>
              <a:buFont typeface="Arial"/>
              <a:buNone/>
              <a:defRPr b="1" sz="2800">
                <a:solidFill>
                  <a:schemeClr val="dk1"/>
                </a:solidFill>
              </a:defRPr>
            </a:lvl8pPr>
            <a:lvl9pPr lvl="8" algn="l">
              <a:lnSpc>
                <a:spcPct val="100000"/>
              </a:lnSpc>
              <a:spcBef>
                <a:spcPts val="0"/>
              </a:spcBef>
              <a:spcAft>
                <a:spcPts val="0"/>
              </a:spcAft>
              <a:buClr>
                <a:schemeClr val="dk1"/>
              </a:buClr>
              <a:buSzPts val="1400"/>
              <a:buFont typeface="Arial"/>
              <a:buNone/>
              <a:defRPr b="1" sz="2800">
                <a:solidFill>
                  <a:schemeClr val="dk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Title slide with photo placeholder">
  <p:cSld name="CUSTOM_8_1">
    <p:spTree>
      <p:nvGrpSpPr>
        <p:cNvPr id="69" name="Shape 69"/>
        <p:cNvGrpSpPr/>
        <p:nvPr/>
      </p:nvGrpSpPr>
      <p:grpSpPr>
        <a:xfrm>
          <a:off x="0" y="0"/>
          <a:ext cx="0" cy="0"/>
          <a:chOff x="0" y="0"/>
          <a:chExt cx="0" cy="0"/>
        </a:xfrm>
      </p:grpSpPr>
      <p:sp>
        <p:nvSpPr>
          <p:cNvPr id="70" name="Google Shape;70;p27"/>
          <p:cNvSpPr/>
          <p:nvPr/>
        </p:nvSpPr>
        <p:spPr>
          <a:xfrm>
            <a:off x="-5375" y="-24150"/>
            <a:ext cx="9144000" cy="3659100"/>
          </a:xfrm>
          <a:prstGeom prst="rect">
            <a:avLst/>
          </a:prstGeom>
          <a:solidFill>
            <a:srgbClr val="F3F3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EFEFEF"/>
                </a:solidFill>
                <a:latin typeface="Arial"/>
                <a:ea typeface="Arial"/>
                <a:cs typeface="Arial"/>
                <a:sym typeface="Arial"/>
              </a:rPr>
              <a:t>Place a photo over this space</a:t>
            </a:r>
            <a:endParaRPr b="0" i="0" sz="1400" u="none" cap="none" strike="noStrike">
              <a:solidFill>
                <a:srgbClr val="EFEFEF"/>
              </a:solidFill>
              <a:latin typeface="Arial"/>
              <a:ea typeface="Arial"/>
              <a:cs typeface="Arial"/>
              <a:sym typeface="Arial"/>
            </a:endParaRPr>
          </a:p>
        </p:txBody>
      </p:sp>
      <p:pic>
        <p:nvPicPr>
          <p:cNvPr descr="ASU_Horiz_RGB_Digital_MaroonGold.png" id="71" name="Google Shape;71;p27"/>
          <p:cNvPicPr preferRelativeResize="0"/>
          <p:nvPr/>
        </p:nvPicPr>
        <p:blipFill rotWithShape="1">
          <a:blip r:embed="rId2">
            <a:alphaModFix/>
          </a:blip>
          <a:srcRect b="0" l="0" r="0" t="0"/>
          <a:stretch/>
        </p:blipFill>
        <p:spPr>
          <a:xfrm>
            <a:off x="436818" y="3817272"/>
            <a:ext cx="3844969" cy="1067101"/>
          </a:xfrm>
          <a:prstGeom prst="rect">
            <a:avLst/>
          </a:prstGeom>
          <a:noFill/>
          <a:ln>
            <a:noFill/>
          </a:ln>
        </p:spPr>
      </p:pic>
      <p:sp>
        <p:nvSpPr>
          <p:cNvPr id="72" name="Google Shape;72;p27"/>
          <p:cNvSpPr txBox="1"/>
          <p:nvPr>
            <p:ph type="ctrTitle"/>
          </p:nvPr>
        </p:nvSpPr>
        <p:spPr>
          <a:xfrm>
            <a:off x="647650" y="1362325"/>
            <a:ext cx="8136300" cy="20526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1" i="0" sz="52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1400"/>
              <a:buFont typeface="Arial"/>
              <a:buNone/>
              <a:defRPr b="1" sz="5200">
                <a:solidFill>
                  <a:schemeClr val="dk1"/>
                </a:solidFill>
              </a:defRPr>
            </a:lvl2pPr>
            <a:lvl3pPr lvl="2" algn="ctr">
              <a:lnSpc>
                <a:spcPct val="100000"/>
              </a:lnSpc>
              <a:spcBef>
                <a:spcPts val="0"/>
              </a:spcBef>
              <a:spcAft>
                <a:spcPts val="0"/>
              </a:spcAft>
              <a:buClr>
                <a:schemeClr val="dk1"/>
              </a:buClr>
              <a:buSzPts val="1400"/>
              <a:buFont typeface="Arial"/>
              <a:buNone/>
              <a:defRPr b="1" sz="5200">
                <a:solidFill>
                  <a:schemeClr val="dk1"/>
                </a:solidFill>
              </a:defRPr>
            </a:lvl3pPr>
            <a:lvl4pPr lvl="3" algn="ctr">
              <a:lnSpc>
                <a:spcPct val="100000"/>
              </a:lnSpc>
              <a:spcBef>
                <a:spcPts val="0"/>
              </a:spcBef>
              <a:spcAft>
                <a:spcPts val="0"/>
              </a:spcAft>
              <a:buClr>
                <a:schemeClr val="dk1"/>
              </a:buClr>
              <a:buSzPts val="1400"/>
              <a:buFont typeface="Arial"/>
              <a:buNone/>
              <a:defRPr b="1" sz="5200">
                <a:solidFill>
                  <a:schemeClr val="dk1"/>
                </a:solidFill>
              </a:defRPr>
            </a:lvl4pPr>
            <a:lvl5pPr lvl="4" algn="ctr">
              <a:lnSpc>
                <a:spcPct val="100000"/>
              </a:lnSpc>
              <a:spcBef>
                <a:spcPts val="0"/>
              </a:spcBef>
              <a:spcAft>
                <a:spcPts val="0"/>
              </a:spcAft>
              <a:buClr>
                <a:schemeClr val="dk1"/>
              </a:buClr>
              <a:buSzPts val="1400"/>
              <a:buFont typeface="Arial"/>
              <a:buNone/>
              <a:defRPr b="1" sz="5200">
                <a:solidFill>
                  <a:schemeClr val="dk1"/>
                </a:solidFill>
              </a:defRPr>
            </a:lvl5pPr>
            <a:lvl6pPr lvl="5" algn="ctr">
              <a:lnSpc>
                <a:spcPct val="100000"/>
              </a:lnSpc>
              <a:spcBef>
                <a:spcPts val="0"/>
              </a:spcBef>
              <a:spcAft>
                <a:spcPts val="0"/>
              </a:spcAft>
              <a:buClr>
                <a:schemeClr val="dk1"/>
              </a:buClr>
              <a:buSzPts val="1400"/>
              <a:buFont typeface="Arial"/>
              <a:buNone/>
              <a:defRPr b="1" sz="5200">
                <a:solidFill>
                  <a:schemeClr val="dk1"/>
                </a:solidFill>
              </a:defRPr>
            </a:lvl6pPr>
            <a:lvl7pPr lvl="6" algn="ctr">
              <a:lnSpc>
                <a:spcPct val="100000"/>
              </a:lnSpc>
              <a:spcBef>
                <a:spcPts val="0"/>
              </a:spcBef>
              <a:spcAft>
                <a:spcPts val="0"/>
              </a:spcAft>
              <a:buClr>
                <a:schemeClr val="dk1"/>
              </a:buClr>
              <a:buSzPts val="1400"/>
              <a:buFont typeface="Arial"/>
              <a:buNone/>
              <a:defRPr b="1" sz="5200">
                <a:solidFill>
                  <a:schemeClr val="dk1"/>
                </a:solidFill>
              </a:defRPr>
            </a:lvl7pPr>
            <a:lvl8pPr lvl="7" algn="ctr">
              <a:lnSpc>
                <a:spcPct val="100000"/>
              </a:lnSpc>
              <a:spcBef>
                <a:spcPts val="0"/>
              </a:spcBef>
              <a:spcAft>
                <a:spcPts val="0"/>
              </a:spcAft>
              <a:buClr>
                <a:schemeClr val="dk1"/>
              </a:buClr>
              <a:buSzPts val="1400"/>
              <a:buFont typeface="Arial"/>
              <a:buNone/>
              <a:defRPr b="1" sz="5200">
                <a:solidFill>
                  <a:schemeClr val="dk1"/>
                </a:solidFill>
              </a:defRPr>
            </a:lvl8pPr>
            <a:lvl9pPr lvl="8" algn="ctr">
              <a:lnSpc>
                <a:spcPct val="100000"/>
              </a:lnSpc>
              <a:spcBef>
                <a:spcPts val="0"/>
              </a:spcBef>
              <a:spcAft>
                <a:spcPts val="0"/>
              </a:spcAft>
              <a:buClr>
                <a:schemeClr val="dk1"/>
              </a:buClr>
              <a:buSzPts val="1400"/>
              <a:buFont typeface="Arial"/>
              <a:buNone/>
              <a:defRPr b="1" sz="5200">
                <a:solidFill>
                  <a:schemeClr val="dk1"/>
                </a:solidFill>
              </a:defRPr>
            </a:lvl9pPr>
          </a:lstStyle>
          <a:p/>
        </p:txBody>
      </p:sp>
      <p:sp>
        <p:nvSpPr>
          <p:cNvPr id="73" name="Google Shape;73;p27"/>
          <p:cNvSpPr txBox="1"/>
          <p:nvPr>
            <p:ph idx="1" type="body"/>
          </p:nvPr>
        </p:nvSpPr>
        <p:spPr>
          <a:xfrm>
            <a:off x="4373450" y="3986129"/>
            <a:ext cx="4458900" cy="5343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400"/>
              <a:buNone/>
              <a:defRPr b="1" i="0" sz="1400" u="none" cap="none" strike="noStrike">
                <a:solidFill>
                  <a:srgbClr val="000000"/>
                </a:solidFill>
              </a:defRPr>
            </a:lvl1pPr>
            <a:lvl2pPr indent="-228600" lvl="1" marL="914400" marR="0" algn="l">
              <a:lnSpc>
                <a:spcPct val="100000"/>
              </a:lnSpc>
              <a:spcBef>
                <a:spcPts val="0"/>
              </a:spcBef>
              <a:spcAft>
                <a:spcPts val="0"/>
              </a:spcAft>
              <a:buClr>
                <a:srgbClr val="000000"/>
              </a:buClr>
              <a:buSzPts val="1100"/>
              <a:buNone/>
              <a:defRPr i="0" sz="1100" u="none" cap="none" strike="noStrike">
                <a:solidFill>
                  <a:srgbClr val="000000"/>
                </a:solidFill>
              </a:defRPr>
            </a:lvl2pPr>
            <a:lvl3pPr indent="-228600" lvl="2" marL="1371600" marR="0" algn="l">
              <a:lnSpc>
                <a:spcPct val="100000"/>
              </a:lnSpc>
              <a:spcBef>
                <a:spcPts val="0"/>
              </a:spcBef>
              <a:spcAft>
                <a:spcPts val="0"/>
              </a:spcAft>
              <a:buClr>
                <a:srgbClr val="000000"/>
              </a:buClr>
              <a:buSzPts val="1100"/>
              <a:buNone/>
              <a:defRPr i="0" sz="1100" u="none" cap="none" strike="noStrike">
                <a:solidFill>
                  <a:srgbClr val="000000"/>
                </a:solidFill>
              </a:defRPr>
            </a:lvl3pPr>
            <a:lvl4pPr indent="-228600" lvl="3" marL="1828800" marR="0" algn="l">
              <a:lnSpc>
                <a:spcPct val="100000"/>
              </a:lnSpc>
              <a:spcBef>
                <a:spcPts val="0"/>
              </a:spcBef>
              <a:spcAft>
                <a:spcPts val="0"/>
              </a:spcAft>
              <a:buClr>
                <a:srgbClr val="000000"/>
              </a:buClr>
              <a:buSzPts val="1100"/>
              <a:buNone/>
              <a:defRPr i="0" sz="1100" u="none" cap="none" strike="noStrike">
                <a:solidFill>
                  <a:srgbClr val="000000"/>
                </a:solidFill>
              </a:defRPr>
            </a:lvl4pPr>
            <a:lvl5pPr indent="-228600" lvl="4" marL="2286000" marR="0" algn="l">
              <a:lnSpc>
                <a:spcPct val="100000"/>
              </a:lnSpc>
              <a:spcBef>
                <a:spcPts val="0"/>
              </a:spcBef>
              <a:spcAft>
                <a:spcPts val="0"/>
              </a:spcAft>
              <a:buClr>
                <a:srgbClr val="000000"/>
              </a:buClr>
              <a:buSzPts val="1100"/>
              <a:buNone/>
              <a:defRPr i="0" sz="1100" u="none" cap="none" strike="noStrike">
                <a:solidFill>
                  <a:srgbClr val="000000"/>
                </a:solidFill>
              </a:defRPr>
            </a:lvl5pPr>
            <a:lvl6pPr indent="-228600" lvl="5" marL="2743200" marR="0" algn="l">
              <a:lnSpc>
                <a:spcPct val="100000"/>
              </a:lnSpc>
              <a:spcBef>
                <a:spcPts val="0"/>
              </a:spcBef>
              <a:spcAft>
                <a:spcPts val="0"/>
              </a:spcAft>
              <a:buClr>
                <a:srgbClr val="000000"/>
              </a:buClr>
              <a:buSzPts val="1100"/>
              <a:buNone/>
              <a:defRPr i="0" sz="1100" u="none" cap="none" strike="noStrike">
                <a:solidFill>
                  <a:srgbClr val="000000"/>
                </a:solidFill>
              </a:defRPr>
            </a:lvl6pPr>
            <a:lvl7pPr indent="-228600" lvl="6" marL="3200400" marR="0" algn="l">
              <a:lnSpc>
                <a:spcPct val="100000"/>
              </a:lnSpc>
              <a:spcBef>
                <a:spcPts val="0"/>
              </a:spcBef>
              <a:spcAft>
                <a:spcPts val="0"/>
              </a:spcAft>
              <a:buClr>
                <a:srgbClr val="000000"/>
              </a:buClr>
              <a:buSzPts val="1100"/>
              <a:buNone/>
              <a:defRPr i="0" sz="1100" u="none" cap="none" strike="noStrike">
                <a:solidFill>
                  <a:srgbClr val="000000"/>
                </a:solidFill>
              </a:defRPr>
            </a:lvl7pPr>
            <a:lvl8pPr indent="-228600" lvl="7" marL="3657600" marR="0" algn="l">
              <a:lnSpc>
                <a:spcPct val="100000"/>
              </a:lnSpc>
              <a:spcBef>
                <a:spcPts val="0"/>
              </a:spcBef>
              <a:spcAft>
                <a:spcPts val="0"/>
              </a:spcAft>
              <a:buClr>
                <a:srgbClr val="000000"/>
              </a:buClr>
              <a:buSzPts val="1100"/>
              <a:buNone/>
              <a:defRPr i="0" sz="1100" u="none" cap="none" strike="noStrike">
                <a:solidFill>
                  <a:srgbClr val="000000"/>
                </a:solidFill>
              </a:defRPr>
            </a:lvl8pPr>
            <a:lvl9pPr indent="-228600" lvl="8" marL="4114800" marR="0" algn="l">
              <a:lnSpc>
                <a:spcPct val="100000"/>
              </a:lnSpc>
              <a:spcBef>
                <a:spcPts val="0"/>
              </a:spcBef>
              <a:spcAft>
                <a:spcPts val="0"/>
              </a:spcAft>
              <a:buClr>
                <a:srgbClr val="000000"/>
              </a:buClr>
              <a:buSzPts val="1100"/>
              <a:buNone/>
              <a:defRPr i="0" sz="1100" u="none" cap="none" strike="noStrike">
                <a:solidFill>
                  <a:srgbClr val="000000"/>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Chapter break agenda black with bracket">
  <p:cSld name="Custom Layout 1 1_1">
    <p:bg>
      <p:bgPr>
        <a:solidFill>
          <a:srgbClr val="000000"/>
        </a:solidFill>
      </p:bgPr>
    </p:bg>
    <p:spTree>
      <p:nvGrpSpPr>
        <p:cNvPr id="74" name="Shape 74"/>
        <p:cNvGrpSpPr/>
        <p:nvPr/>
      </p:nvGrpSpPr>
      <p:grpSpPr>
        <a:xfrm>
          <a:off x="0" y="0"/>
          <a:ext cx="0" cy="0"/>
          <a:chOff x="0" y="0"/>
          <a:chExt cx="0" cy="0"/>
        </a:xfrm>
      </p:grpSpPr>
      <p:sp>
        <p:nvSpPr>
          <p:cNvPr id="75" name="Google Shape;75;p28"/>
          <p:cNvSpPr txBox="1"/>
          <p:nvPr>
            <p:ph type="title"/>
          </p:nvPr>
        </p:nvSpPr>
        <p:spPr>
          <a:xfrm>
            <a:off x="464100" y="2045225"/>
            <a:ext cx="2787600" cy="5727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rgbClr val="FFFFFF"/>
              </a:buClr>
              <a:buSzPts val="3000"/>
              <a:buFont typeface="Arial"/>
              <a:buNone/>
              <a:defRPr b="1" i="0" sz="3000" u="none" cap="none" strike="noStrike">
                <a:solidFill>
                  <a:srgbClr val="FFFFFF"/>
                </a:solidFill>
                <a:latin typeface="Arial"/>
                <a:ea typeface="Arial"/>
                <a:cs typeface="Arial"/>
                <a:sym typeface="Arial"/>
              </a:defRPr>
            </a:lvl1pPr>
            <a:lvl2pPr lvl="1" algn="r">
              <a:lnSpc>
                <a:spcPct val="100000"/>
              </a:lnSpc>
              <a:spcBef>
                <a:spcPts val="0"/>
              </a:spcBef>
              <a:spcAft>
                <a:spcPts val="0"/>
              </a:spcAft>
              <a:buClr>
                <a:srgbClr val="FFFFFF"/>
              </a:buClr>
              <a:buSzPts val="4800"/>
              <a:buFont typeface="Arial"/>
              <a:buNone/>
              <a:defRPr b="1" sz="4800">
                <a:solidFill>
                  <a:srgbClr val="FFFFFF"/>
                </a:solidFill>
              </a:defRPr>
            </a:lvl2pPr>
            <a:lvl3pPr lvl="2" algn="r">
              <a:lnSpc>
                <a:spcPct val="100000"/>
              </a:lnSpc>
              <a:spcBef>
                <a:spcPts val="0"/>
              </a:spcBef>
              <a:spcAft>
                <a:spcPts val="0"/>
              </a:spcAft>
              <a:buClr>
                <a:srgbClr val="FFFFFF"/>
              </a:buClr>
              <a:buSzPts val="4800"/>
              <a:buFont typeface="Arial"/>
              <a:buNone/>
              <a:defRPr b="1" sz="4800">
                <a:solidFill>
                  <a:srgbClr val="FFFFFF"/>
                </a:solidFill>
              </a:defRPr>
            </a:lvl3pPr>
            <a:lvl4pPr lvl="3" algn="r">
              <a:lnSpc>
                <a:spcPct val="100000"/>
              </a:lnSpc>
              <a:spcBef>
                <a:spcPts val="0"/>
              </a:spcBef>
              <a:spcAft>
                <a:spcPts val="0"/>
              </a:spcAft>
              <a:buClr>
                <a:srgbClr val="FFFFFF"/>
              </a:buClr>
              <a:buSzPts val="4800"/>
              <a:buFont typeface="Arial"/>
              <a:buNone/>
              <a:defRPr b="1" sz="4800">
                <a:solidFill>
                  <a:srgbClr val="FFFFFF"/>
                </a:solidFill>
              </a:defRPr>
            </a:lvl4pPr>
            <a:lvl5pPr lvl="4" algn="r">
              <a:lnSpc>
                <a:spcPct val="100000"/>
              </a:lnSpc>
              <a:spcBef>
                <a:spcPts val="0"/>
              </a:spcBef>
              <a:spcAft>
                <a:spcPts val="0"/>
              </a:spcAft>
              <a:buClr>
                <a:srgbClr val="FFFFFF"/>
              </a:buClr>
              <a:buSzPts val="4800"/>
              <a:buFont typeface="Arial"/>
              <a:buNone/>
              <a:defRPr b="1" sz="4800">
                <a:solidFill>
                  <a:srgbClr val="FFFFFF"/>
                </a:solidFill>
              </a:defRPr>
            </a:lvl5pPr>
            <a:lvl6pPr lvl="5" algn="r">
              <a:lnSpc>
                <a:spcPct val="100000"/>
              </a:lnSpc>
              <a:spcBef>
                <a:spcPts val="0"/>
              </a:spcBef>
              <a:spcAft>
                <a:spcPts val="0"/>
              </a:spcAft>
              <a:buClr>
                <a:srgbClr val="FFFFFF"/>
              </a:buClr>
              <a:buSzPts val="4800"/>
              <a:buFont typeface="Arial"/>
              <a:buNone/>
              <a:defRPr b="1" sz="4800">
                <a:solidFill>
                  <a:srgbClr val="FFFFFF"/>
                </a:solidFill>
              </a:defRPr>
            </a:lvl6pPr>
            <a:lvl7pPr lvl="6" algn="r">
              <a:lnSpc>
                <a:spcPct val="100000"/>
              </a:lnSpc>
              <a:spcBef>
                <a:spcPts val="0"/>
              </a:spcBef>
              <a:spcAft>
                <a:spcPts val="0"/>
              </a:spcAft>
              <a:buClr>
                <a:srgbClr val="FFFFFF"/>
              </a:buClr>
              <a:buSzPts val="4800"/>
              <a:buFont typeface="Arial"/>
              <a:buNone/>
              <a:defRPr b="1" sz="4800">
                <a:solidFill>
                  <a:srgbClr val="FFFFFF"/>
                </a:solidFill>
              </a:defRPr>
            </a:lvl7pPr>
            <a:lvl8pPr lvl="7" algn="r">
              <a:lnSpc>
                <a:spcPct val="100000"/>
              </a:lnSpc>
              <a:spcBef>
                <a:spcPts val="0"/>
              </a:spcBef>
              <a:spcAft>
                <a:spcPts val="0"/>
              </a:spcAft>
              <a:buClr>
                <a:srgbClr val="FFFFFF"/>
              </a:buClr>
              <a:buSzPts val="4800"/>
              <a:buFont typeface="Arial"/>
              <a:buNone/>
              <a:defRPr b="1" sz="4800">
                <a:solidFill>
                  <a:srgbClr val="FFFFFF"/>
                </a:solidFill>
              </a:defRPr>
            </a:lvl8pPr>
            <a:lvl9pPr lvl="8" algn="r">
              <a:lnSpc>
                <a:spcPct val="100000"/>
              </a:lnSpc>
              <a:spcBef>
                <a:spcPts val="0"/>
              </a:spcBef>
              <a:spcAft>
                <a:spcPts val="0"/>
              </a:spcAft>
              <a:buClr>
                <a:srgbClr val="FFFFFF"/>
              </a:buClr>
              <a:buSzPts val="4800"/>
              <a:buFont typeface="Arial"/>
              <a:buNone/>
              <a:defRPr b="1" sz="4800">
                <a:solidFill>
                  <a:srgbClr val="FFFFFF"/>
                </a:solidFill>
              </a:defRPr>
            </a:lvl9pPr>
          </a:lstStyle>
          <a:p/>
        </p:txBody>
      </p:sp>
      <p:sp>
        <p:nvSpPr>
          <p:cNvPr id="76" name="Google Shape;76;p28"/>
          <p:cNvSpPr txBox="1"/>
          <p:nvPr/>
        </p:nvSpPr>
        <p:spPr>
          <a:xfrm>
            <a:off x="3664990" y="371598"/>
            <a:ext cx="1057200" cy="3531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2500"/>
              <a:buFont typeface="Arial"/>
              <a:buNone/>
            </a:pPr>
            <a:r>
              <a:rPr b="0" i="0" lang="en" sz="22500" u="none" cap="none" strike="noStrike">
                <a:solidFill>
                  <a:schemeClr val="accent1"/>
                </a:solidFill>
                <a:latin typeface="Arial"/>
                <a:ea typeface="Arial"/>
                <a:cs typeface="Arial"/>
                <a:sym typeface="Arial"/>
              </a:rPr>
              <a:t>{</a:t>
            </a:r>
            <a:endParaRPr b="0" i="0" sz="1100" u="none" cap="none" strike="noStrike">
              <a:solidFill>
                <a:schemeClr val="accent1"/>
              </a:solidFill>
              <a:latin typeface="Arial"/>
              <a:ea typeface="Arial"/>
              <a:cs typeface="Arial"/>
              <a:sym typeface="Arial"/>
            </a:endParaRPr>
          </a:p>
        </p:txBody>
      </p:sp>
      <p:sp>
        <p:nvSpPr>
          <p:cNvPr id="77" name="Google Shape;77;p28"/>
          <p:cNvSpPr txBox="1"/>
          <p:nvPr>
            <p:ph idx="1" type="subTitle"/>
          </p:nvPr>
        </p:nvSpPr>
        <p:spPr>
          <a:xfrm>
            <a:off x="4898000" y="508875"/>
            <a:ext cx="3737100" cy="41028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400"/>
              <a:buNone/>
              <a:defRPr b="1">
                <a:solidFill>
                  <a:schemeClr val="lt1"/>
                </a:solidFill>
              </a:defRPr>
            </a:lvl1pPr>
            <a:lvl2pPr lvl="1" algn="l">
              <a:lnSpc>
                <a:spcPct val="115000"/>
              </a:lnSpc>
              <a:spcBef>
                <a:spcPts val="1600"/>
              </a:spcBef>
              <a:spcAft>
                <a:spcPts val="0"/>
              </a:spcAft>
              <a:buSzPts val="1400"/>
              <a:buNone/>
              <a:defRPr b="1">
                <a:highlight>
                  <a:schemeClr val="lt1"/>
                </a:highlight>
              </a:defRPr>
            </a:lvl2pPr>
            <a:lvl3pPr lvl="2" algn="l">
              <a:lnSpc>
                <a:spcPct val="115000"/>
              </a:lnSpc>
              <a:spcBef>
                <a:spcPts val="1600"/>
              </a:spcBef>
              <a:spcAft>
                <a:spcPts val="0"/>
              </a:spcAft>
              <a:buSzPts val="1400"/>
              <a:buNone/>
              <a:defRPr b="1">
                <a:highlight>
                  <a:schemeClr val="lt1"/>
                </a:highlight>
              </a:defRPr>
            </a:lvl3pPr>
            <a:lvl4pPr lvl="3" algn="l">
              <a:lnSpc>
                <a:spcPct val="115000"/>
              </a:lnSpc>
              <a:spcBef>
                <a:spcPts val="1600"/>
              </a:spcBef>
              <a:spcAft>
                <a:spcPts val="0"/>
              </a:spcAft>
              <a:buSzPts val="1400"/>
              <a:buNone/>
              <a:defRPr b="1">
                <a:highlight>
                  <a:schemeClr val="lt1"/>
                </a:highlight>
              </a:defRPr>
            </a:lvl4pPr>
            <a:lvl5pPr lvl="4" algn="l">
              <a:lnSpc>
                <a:spcPct val="115000"/>
              </a:lnSpc>
              <a:spcBef>
                <a:spcPts val="1600"/>
              </a:spcBef>
              <a:spcAft>
                <a:spcPts val="0"/>
              </a:spcAft>
              <a:buSzPts val="1400"/>
              <a:buNone/>
              <a:defRPr b="1">
                <a:highlight>
                  <a:schemeClr val="lt1"/>
                </a:highlight>
              </a:defRPr>
            </a:lvl5pPr>
            <a:lvl6pPr lvl="5" algn="l">
              <a:lnSpc>
                <a:spcPct val="115000"/>
              </a:lnSpc>
              <a:spcBef>
                <a:spcPts val="1600"/>
              </a:spcBef>
              <a:spcAft>
                <a:spcPts val="0"/>
              </a:spcAft>
              <a:buSzPts val="1400"/>
              <a:buNone/>
              <a:defRPr b="1">
                <a:highlight>
                  <a:schemeClr val="lt1"/>
                </a:highlight>
              </a:defRPr>
            </a:lvl6pPr>
            <a:lvl7pPr lvl="6" algn="l">
              <a:lnSpc>
                <a:spcPct val="115000"/>
              </a:lnSpc>
              <a:spcBef>
                <a:spcPts val="1600"/>
              </a:spcBef>
              <a:spcAft>
                <a:spcPts val="0"/>
              </a:spcAft>
              <a:buSzPts val="1400"/>
              <a:buNone/>
              <a:defRPr b="1">
                <a:highlight>
                  <a:schemeClr val="lt1"/>
                </a:highlight>
              </a:defRPr>
            </a:lvl7pPr>
            <a:lvl8pPr lvl="7" algn="l">
              <a:lnSpc>
                <a:spcPct val="115000"/>
              </a:lnSpc>
              <a:spcBef>
                <a:spcPts val="1600"/>
              </a:spcBef>
              <a:spcAft>
                <a:spcPts val="0"/>
              </a:spcAft>
              <a:buSzPts val="1400"/>
              <a:buNone/>
              <a:defRPr b="1">
                <a:highlight>
                  <a:schemeClr val="lt1"/>
                </a:highlight>
              </a:defRPr>
            </a:lvl8pPr>
            <a:lvl9pPr lvl="8" algn="l">
              <a:lnSpc>
                <a:spcPct val="115000"/>
              </a:lnSpc>
              <a:spcBef>
                <a:spcPts val="1600"/>
              </a:spcBef>
              <a:spcAft>
                <a:spcPts val="1600"/>
              </a:spcAft>
              <a:buSzPts val="1400"/>
              <a:buNone/>
              <a:defRPr b="1">
                <a:highlight>
                  <a:schemeClr val="lt1"/>
                </a:highlight>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genda White with 2 columns">
  <p:cSld name="CUSTOM_3_1">
    <p:spTree>
      <p:nvGrpSpPr>
        <p:cNvPr id="78" name="Shape 78"/>
        <p:cNvGrpSpPr/>
        <p:nvPr/>
      </p:nvGrpSpPr>
      <p:grpSpPr>
        <a:xfrm>
          <a:off x="0" y="0"/>
          <a:ext cx="0" cy="0"/>
          <a:chOff x="0" y="0"/>
          <a:chExt cx="0" cy="0"/>
        </a:xfrm>
      </p:grpSpPr>
      <p:sp>
        <p:nvSpPr>
          <p:cNvPr id="79" name="Google Shape;79;p29"/>
          <p:cNvSpPr txBox="1"/>
          <p:nvPr>
            <p:ph type="title"/>
          </p:nvPr>
        </p:nvSpPr>
        <p:spPr>
          <a:xfrm>
            <a:off x="673025" y="2285400"/>
            <a:ext cx="2927400" cy="572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3000">
                <a:highlight>
                  <a:schemeClr val="accent1"/>
                </a:highlight>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80" name="Google Shape;80;p29"/>
          <p:cNvSpPr txBox="1"/>
          <p:nvPr>
            <p:ph idx="1" type="body"/>
          </p:nvPr>
        </p:nvSpPr>
        <p:spPr>
          <a:xfrm>
            <a:off x="4168625" y="472450"/>
            <a:ext cx="4340100" cy="4189800"/>
          </a:xfrm>
          <a:prstGeom prst="rect">
            <a:avLst/>
          </a:prstGeom>
          <a:noFill/>
          <a:ln>
            <a:noFill/>
          </a:ln>
        </p:spPr>
        <p:txBody>
          <a:bodyPr anchorCtr="0" anchor="ctr" bIns="91425" lIns="91425" spcFirstLastPara="1" rIns="91425" wrap="square" tIns="91425">
            <a:noAutofit/>
          </a:bodyPr>
          <a:lstStyle>
            <a:lvl1pPr indent="-228600" lvl="0" marL="457200" algn="l">
              <a:lnSpc>
                <a:spcPct val="115000"/>
              </a:lnSpc>
              <a:spcBef>
                <a:spcPts val="0"/>
              </a:spcBef>
              <a:spcAft>
                <a:spcPts val="0"/>
              </a:spcAft>
              <a:buSzPts val="1200"/>
              <a:buNone/>
              <a:defRPr sz="1200"/>
            </a:lvl1pPr>
            <a:lvl2pPr indent="-228600" lvl="1" marL="914400" algn="l">
              <a:lnSpc>
                <a:spcPct val="115000"/>
              </a:lnSpc>
              <a:spcBef>
                <a:spcPts val="1600"/>
              </a:spcBef>
              <a:spcAft>
                <a:spcPts val="0"/>
              </a:spcAft>
              <a:buSzPts val="1400"/>
              <a:buNone/>
              <a:defRPr/>
            </a:lvl2pPr>
            <a:lvl3pPr indent="-228600" lvl="2" marL="1371600" algn="l">
              <a:lnSpc>
                <a:spcPct val="115000"/>
              </a:lnSpc>
              <a:spcBef>
                <a:spcPts val="1600"/>
              </a:spcBef>
              <a:spcAft>
                <a:spcPts val="0"/>
              </a:spcAft>
              <a:buSzPts val="1400"/>
              <a:buNone/>
              <a:defRPr/>
            </a:lvl3pPr>
            <a:lvl4pPr indent="-228600" lvl="3" marL="1828800" algn="l">
              <a:lnSpc>
                <a:spcPct val="115000"/>
              </a:lnSpc>
              <a:spcBef>
                <a:spcPts val="1600"/>
              </a:spcBef>
              <a:spcAft>
                <a:spcPts val="0"/>
              </a:spcAft>
              <a:buSzPts val="1400"/>
              <a:buNone/>
              <a:defRPr/>
            </a:lvl4pPr>
            <a:lvl5pPr indent="-228600" lvl="4" marL="2286000" algn="l">
              <a:lnSpc>
                <a:spcPct val="115000"/>
              </a:lnSpc>
              <a:spcBef>
                <a:spcPts val="1600"/>
              </a:spcBef>
              <a:spcAft>
                <a:spcPts val="0"/>
              </a:spcAft>
              <a:buSzPts val="1400"/>
              <a:buNone/>
              <a:defRPr/>
            </a:lvl5pPr>
            <a:lvl6pPr indent="-228600" lvl="5" marL="2743200" algn="l">
              <a:lnSpc>
                <a:spcPct val="115000"/>
              </a:lnSpc>
              <a:spcBef>
                <a:spcPts val="1600"/>
              </a:spcBef>
              <a:spcAft>
                <a:spcPts val="0"/>
              </a:spcAft>
              <a:buSzPts val="1400"/>
              <a:buNone/>
              <a:defRPr/>
            </a:lvl6pPr>
            <a:lvl7pPr indent="-228600" lvl="6" marL="3200400" algn="l">
              <a:lnSpc>
                <a:spcPct val="115000"/>
              </a:lnSpc>
              <a:spcBef>
                <a:spcPts val="1600"/>
              </a:spcBef>
              <a:spcAft>
                <a:spcPts val="0"/>
              </a:spcAft>
              <a:buSzPts val="1400"/>
              <a:buNone/>
              <a:defRPr/>
            </a:lvl7pPr>
            <a:lvl8pPr indent="-228600" lvl="7" marL="3657600" algn="l">
              <a:lnSpc>
                <a:spcPct val="115000"/>
              </a:lnSpc>
              <a:spcBef>
                <a:spcPts val="1600"/>
              </a:spcBef>
              <a:spcAft>
                <a:spcPts val="0"/>
              </a:spcAft>
              <a:buSzPts val="1400"/>
              <a:buNone/>
              <a:defRPr/>
            </a:lvl8pPr>
            <a:lvl9pPr indent="-228600" lvl="8" marL="4114800" algn="l">
              <a:lnSpc>
                <a:spcPct val="115000"/>
              </a:lnSpc>
              <a:spcBef>
                <a:spcPts val="1600"/>
              </a:spcBef>
              <a:spcAft>
                <a:spcPts val="1600"/>
              </a:spcAft>
              <a:buSzPts val="1400"/>
              <a:buNone/>
              <a:defRPr/>
            </a:lvl9pPr>
          </a:lstStyle>
          <a:p/>
        </p:txBody>
      </p:sp>
      <p:cxnSp>
        <p:nvCxnSpPr>
          <p:cNvPr id="81" name="Google Shape;81;p29"/>
          <p:cNvCxnSpPr/>
          <p:nvPr/>
        </p:nvCxnSpPr>
        <p:spPr>
          <a:xfrm>
            <a:off x="3891200" y="1884300"/>
            <a:ext cx="0" cy="138030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Headline with 3 column">
  <p:cSld name="1_Title only_1">
    <p:spTree>
      <p:nvGrpSpPr>
        <p:cNvPr id="82" name="Shape 82"/>
        <p:cNvGrpSpPr/>
        <p:nvPr/>
      </p:nvGrpSpPr>
      <p:grpSpPr>
        <a:xfrm>
          <a:off x="0" y="0"/>
          <a:ext cx="0" cy="0"/>
          <a:chOff x="0" y="0"/>
          <a:chExt cx="0" cy="0"/>
        </a:xfrm>
      </p:grpSpPr>
      <p:sp>
        <p:nvSpPr>
          <p:cNvPr id="83" name="Google Shape;83;p30"/>
          <p:cNvSpPr txBox="1"/>
          <p:nvPr>
            <p:ph idx="1" type="body"/>
          </p:nvPr>
        </p:nvSpPr>
        <p:spPr>
          <a:xfrm>
            <a:off x="6215500" y="1163025"/>
            <a:ext cx="2403600" cy="32016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84" name="Google Shape;84;p30"/>
          <p:cNvSpPr txBox="1"/>
          <p:nvPr>
            <p:ph idx="2" type="body"/>
          </p:nvPr>
        </p:nvSpPr>
        <p:spPr>
          <a:xfrm>
            <a:off x="3274550" y="1184665"/>
            <a:ext cx="2403600" cy="32016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85" name="Google Shape;85;p30"/>
          <p:cNvSpPr txBox="1"/>
          <p:nvPr>
            <p:ph idx="3" type="body"/>
          </p:nvPr>
        </p:nvSpPr>
        <p:spPr>
          <a:xfrm>
            <a:off x="405375" y="1204825"/>
            <a:ext cx="2403600" cy="32016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86" name="Google Shape;8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3000"/>
              <a:buFont typeface="Arial"/>
              <a:buNone/>
              <a:defRPr b="1" i="0" sz="3000" u="none" cap="none" strike="noStrike">
                <a:solidFill>
                  <a:schemeClr val="dk1"/>
                </a:solidFill>
                <a:highlight>
                  <a:schemeClr val="accent1"/>
                </a:highlight>
                <a:latin typeface="Arial"/>
                <a:ea typeface="Arial"/>
                <a:cs typeface="Arial"/>
                <a:sym typeface="Arial"/>
              </a:defRPr>
            </a:lvl1pPr>
            <a:lvl2pPr lvl="1" algn="l">
              <a:lnSpc>
                <a:spcPct val="100000"/>
              </a:lnSpc>
              <a:spcBef>
                <a:spcPts val="0"/>
              </a:spcBef>
              <a:spcAft>
                <a:spcPts val="0"/>
              </a:spcAft>
              <a:buClr>
                <a:schemeClr val="dk1"/>
              </a:buClr>
              <a:buSzPts val="3000"/>
              <a:buFont typeface="Arial"/>
              <a:buNone/>
              <a:defRPr b="1" sz="3000">
                <a:solidFill>
                  <a:schemeClr val="dk1"/>
                </a:solidFill>
              </a:defRPr>
            </a:lvl2pPr>
            <a:lvl3pPr lvl="2" algn="l">
              <a:lnSpc>
                <a:spcPct val="100000"/>
              </a:lnSpc>
              <a:spcBef>
                <a:spcPts val="0"/>
              </a:spcBef>
              <a:spcAft>
                <a:spcPts val="0"/>
              </a:spcAft>
              <a:buClr>
                <a:schemeClr val="dk1"/>
              </a:buClr>
              <a:buSzPts val="3000"/>
              <a:buFont typeface="Arial"/>
              <a:buNone/>
              <a:defRPr b="1" sz="3000">
                <a:solidFill>
                  <a:schemeClr val="dk1"/>
                </a:solidFill>
              </a:defRPr>
            </a:lvl3pPr>
            <a:lvl4pPr lvl="3" algn="l">
              <a:lnSpc>
                <a:spcPct val="100000"/>
              </a:lnSpc>
              <a:spcBef>
                <a:spcPts val="0"/>
              </a:spcBef>
              <a:spcAft>
                <a:spcPts val="0"/>
              </a:spcAft>
              <a:buClr>
                <a:schemeClr val="dk1"/>
              </a:buClr>
              <a:buSzPts val="3000"/>
              <a:buFont typeface="Arial"/>
              <a:buNone/>
              <a:defRPr b="1" sz="3000">
                <a:solidFill>
                  <a:schemeClr val="dk1"/>
                </a:solidFill>
              </a:defRPr>
            </a:lvl4pPr>
            <a:lvl5pPr lvl="4" algn="l">
              <a:lnSpc>
                <a:spcPct val="100000"/>
              </a:lnSpc>
              <a:spcBef>
                <a:spcPts val="0"/>
              </a:spcBef>
              <a:spcAft>
                <a:spcPts val="0"/>
              </a:spcAft>
              <a:buClr>
                <a:schemeClr val="dk1"/>
              </a:buClr>
              <a:buSzPts val="3000"/>
              <a:buFont typeface="Arial"/>
              <a:buNone/>
              <a:defRPr b="1" sz="3000">
                <a:solidFill>
                  <a:schemeClr val="dk1"/>
                </a:solidFill>
              </a:defRPr>
            </a:lvl5pPr>
            <a:lvl6pPr lvl="5" algn="l">
              <a:lnSpc>
                <a:spcPct val="100000"/>
              </a:lnSpc>
              <a:spcBef>
                <a:spcPts val="0"/>
              </a:spcBef>
              <a:spcAft>
                <a:spcPts val="0"/>
              </a:spcAft>
              <a:buClr>
                <a:schemeClr val="dk1"/>
              </a:buClr>
              <a:buSzPts val="3000"/>
              <a:buFont typeface="Arial"/>
              <a:buNone/>
              <a:defRPr b="1" sz="3000">
                <a:solidFill>
                  <a:schemeClr val="dk1"/>
                </a:solidFill>
              </a:defRPr>
            </a:lvl6pPr>
            <a:lvl7pPr lvl="6" algn="l">
              <a:lnSpc>
                <a:spcPct val="100000"/>
              </a:lnSpc>
              <a:spcBef>
                <a:spcPts val="0"/>
              </a:spcBef>
              <a:spcAft>
                <a:spcPts val="0"/>
              </a:spcAft>
              <a:buClr>
                <a:schemeClr val="dk1"/>
              </a:buClr>
              <a:buSzPts val="3000"/>
              <a:buFont typeface="Arial"/>
              <a:buNone/>
              <a:defRPr b="1" sz="3000">
                <a:solidFill>
                  <a:schemeClr val="dk1"/>
                </a:solidFill>
              </a:defRPr>
            </a:lvl7pPr>
            <a:lvl8pPr lvl="7" algn="l">
              <a:lnSpc>
                <a:spcPct val="100000"/>
              </a:lnSpc>
              <a:spcBef>
                <a:spcPts val="0"/>
              </a:spcBef>
              <a:spcAft>
                <a:spcPts val="0"/>
              </a:spcAft>
              <a:buClr>
                <a:schemeClr val="dk1"/>
              </a:buClr>
              <a:buSzPts val="3000"/>
              <a:buFont typeface="Arial"/>
              <a:buNone/>
              <a:defRPr b="1" sz="3000">
                <a:solidFill>
                  <a:schemeClr val="dk1"/>
                </a:solidFill>
              </a:defRPr>
            </a:lvl8pPr>
            <a:lvl9pPr lvl="8" algn="l">
              <a:lnSpc>
                <a:spcPct val="100000"/>
              </a:lnSpc>
              <a:spcBef>
                <a:spcPts val="0"/>
              </a:spcBef>
              <a:spcAft>
                <a:spcPts val="0"/>
              </a:spcAft>
              <a:buClr>
                <a:schemeClr val="dk1"/>
              </a:buClr>
              <a:buSzPts val="3000"/>
              <a:buFont typeface="Arial"/>
              <a:buNone/>
              <a:defRPr b="1" sz="30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lank">
  <p:cSld name="CUSTOM_7">
    <p:bg>
      <p:bgPr>
        <a:noFill/>
      </p:bgPr>
    </p:bg>
    <p:spTree>
      <p:nvGrpSpPr>
        <p:cNvPr id="87" name="Shape 8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Title slide with photo placeholder 1">
  <p:cSld name="CUSTOM_8_1_1">
    <p:spTree>
      <p:nvGrpSpPr>
        <p:cNvPr id="88" name="Shape 88"/>
        <p:cNvGrpSpPr/>
        <p:nvPr/>
      </p:nvGrpSpPr>
      <p:grpSpPr>
        <a:xfrm>
          <a:off x="0" y="0"/>
          <a:ext cx="0" cy="0"/>
          <a:chOff x="0" y="0"/>
          <a:chExt cx="0" cy="0"/>
        </a:xfrm>
      </p:grpSpPr>
      <p:sp>
        <p:nvSpPr>
          <p:cNvPr id="89" name="Google Shape;89;p32"/>
          <p:cNvSpPr/>
          <p:nvPr/>
        </p:nvSpPr>
        <p:spPr>
          <a:xfrm>
            <a:off x="-5375" y="-24150"/>
            <a:ext cx="9144000" cy="3659100"/>
          </a:xfrm>
          <a:prstGeom prst="rect">
            <a:avLst/>
          </a:prstGeom>
          <a:solidFill>
            <a:srgbClr val="F3F3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EFEFEF"/>
                </a:solidFill>
                <a:latin typeface="Arial"/>
                <a:ea typeface="Arial"/>
                <a:cs typeface="Arial"/>
                <a:sym typeface="Arial"/>
              </a:rPr>
              <a:t>Place a photo over this space</a:t>
            </a:r>
            <a:endParaRPr b="0" i="0" sz="1400" u="none" cap="none" strike="noStrike">
              <a:solidFill>
                <a:srgbClr val="EFEFEF"/>
              </a:solidFill>
              <a:latin typeface="Arial"/>
              <a:ea typeface="Arial"/>
              <a:cs typeface="Arial"/>
              <a:sym typeface="Arial"/>
            </a:endParaRPr>
          </a:p>
        </p:txBody>
      </p:sp>
      <p:pic>
        <p:nvPicPr>
          <p:cNvPr descr="ASU_Horiz_RGB_Digital_MaroonGold.png" id="90" name="Google Shape;90;p32"/>
          <p:cNvPicPr preferRelativeResize="0"/>
          <p:nvPr/>
        </p:nvPicPr>
        <p:blipFill rotWithShape="1">
          <a:blip r:embed="rId2">
            <a:alphaModFix/>
          </a:blip>
          <a:srcRect b="0" l="0" r="0" t="0"/>
          <a:stretch/>
        </p:blipFill>
        <p:spPr>
          <a:xfrm>
            <a:off x="436818" y="3817272"/>
            <a:ext cx="3844969" cy="1067101"/>
          </a:xfrm>
          <a:prstGeom prst="rect">
            <a:avLst/>
          </a:prstGeom>
          <a:noFill/>
          <a:ln>
            <a:noFill/>
          </a:ln>
        </p:spPr>
      </p:pic>
      <p:sp>
        <p:nvSpPr>
          <p:cNvPr id="91" name="Google Shape;91;p32"/>
          <p:cNvSpPr txBox="1"/>
          <p:nvPr>
            <p:ph type="ctrTitle"/>
          </p:nvPr>
        </p:nvSpPr>
        <p:spPr>
          <a:xfrm>
            <a:off x="647650" y="1362325"/>
            <a:ext cx="8136300" cy="20526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1" i="0" sz="52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1400"/>
              <a:buFont typeface="Arial"/>
              <a:buNone/>
              <a:defRPr b="1" sz="5200">
                <a:solidFill>
                  <a:schemeClr val="dk1"/>
                </a:solidFill>
              </a:defRPr>
            </a:lvl2pPr>
            <a:lvl3pPr lvl="2" algn="ctr">
              <a:lnSpc>
                <a:spcPct val="100000"/>
              </a:lnSpc>
              <a:spcBef>
                <a:spcPts val="0"/>
              </a:spcBef>
              <a:spcAft>
                <a:spcPts val="0"/>
              </a:spcAft>
              <a:buClr>
                <a:schemeClr val="dk1"/>
              </a:buClr>
              <a:buSzPts val="1400"/>
              <a:buFont typeface="Arial"/>
              <a:buNone/>
              <a:defRPr b="1" sz="5200">
                <a:solidFill>
                  <a:schemeClr val="dk1"/>
                </a:solidFill>
              </a:defRPr>
            </a:lvl3pPr>
            <a:lvl4pPr lvl="3" algn="ctr">
              <a:lnSpc>
                <a:spcPct val="100000"/>
              </a:lnSpc>
              <a:spcBef>
                <a:spcPts val="0"/>
              </a:spcBef>
              <a:spcAft>
                <a:spcPts val="0"/>
              </a:spcAft>
              <a:buClr>
                <a:schemeClr val="dk1"/>
              </a:buClr>
              <a:buSzPts val="1400"/>
              <a:buFont typeface="Arial"/>
              <a:buNone/>
              <a:defRPr b="1" sz="5200">
                <a:solidFill>
                  <a:schemeClr val="dk1"/>
                </a:solidFill>
              </a:defRPr>
            </a:lvl4pPr>
            <a:lvl5pPr lvl="4" algn="ctr">
              <a:lnSpc>
                <a:spcPct val="100000"/>
              </a:lnSpc>
              <a:spcBef>
                <a:spcPts val="0"/>
              </a:spcBef>
              <a:spcAft>
                <a:spcPts val="0"/>
              </a:spcAft>
              <a:buClr>
                <a:schemeClr val="dk1"/>
              </a:buClr>
              <a:buSzPts val="1400"/>
              <a:buFont typeface="Arial"/>
              <a:buNone/>
              <a:defRPr b="1" sz="5200">
                <a:solidFill>
                  <a:schemeClr val="dk1"/>
                </a:solidFill>
              </a:defRPr>
            </a:lvl5pPr>
            <a:lvl6pPr lvl="5" algn="ctr">
              <a:lnSpc>
                <a:spcPct val="100000"/>
              </a:lnSpc>
              <a:spcBef>
                <a:spcPts val="0"/>
              </a:spcBef>
              <a:spcAft>
                <a:spcPts val="0"/>
              </a:spcAft>
              <a:buClr>
                <a:schemeClr val="dk1"/>
              </a:buClr>
              <a:buSzPts val="1400"/>
              <a:buFont typeface="Arial"/>
              <a:buNone/>
              <a:defRPr b="1" sz="5200">
                <a:solidFill>
                  <a:schemeClr val="dk1"/>
                </a:solidFill>
              </a:defRPr>
            </a:lvl6pPr>
            <a:lvl7pPr lvl="6" algn="ctr">
              <a:lnSpc>
                <a:spcPct val="100000"/>
              </a:lnSpc>
              <a:spcBef>
                <a:spcPts val="0"/>
              </a:spcBef>
              <a:spcAft>
                <a:spcPts val="0"/>
              </a:spcAft>
              <a:buClr>
                <a:schemeClr val="dk1"/>
              </a:buClr>
              <a:buSzPts val="1400"/>
              <a:buFont typeface="Arial"/>
              <a:buNone/>
              <a:defRPr b="1" sz="5200">
                <a:solidFill>
                  <a:schemeClr val="dk1"/>
                </a:solidFill>
              </a:defRPr>
            </a:lvl7pPr>
            <a:lvl8pPr lvl="7" algn="ctr">
              <a:lnSpc>
                <a:spcPct val="100000"/>
              </a:lnSpc>
              <a:spcBef>
                <a:spcPts val="0"/>
              </a:spcBef>
              <a:spcAft>
                <a:spcPts val="0"/>
              </a:spcAft>
              <a:buClr>
                <a:schemeClr val="dk1"/>
              </a:buClr>
              <a:buSzPts val="1400"/>
              <a:buFont typeface="Arial"/>
              <a:buNone/>
              <a:defRPr b="1" sz="5200">
                <a:solidFill>
                  <a:schemeClr val="dk1"/>
                </a:solidFill>
              </a:defRPr>
            </a:lvl8pPr>
            <a:lvl9pPr lvl="8" algn="ctr">
              <a:lnSpc>
                <a:spcPct val="100000"/>
              </a:lnSpc>
              <a:spcBef>
                <a:spcPts val="0"/>
              </a:spcBef>
              <a:spcAft>
                <a:spcPts val="0"/>
              </a:spcAft>
              <a:buClr>
                <a:schemeClr val="dk1"/>
              </a:buClr>
              <a:buSzPts val="1400"/>
              <a:buFont typeface="Arial"/>
              <a:buNone/>
              <a:defRPr b="1" sz="5200">
                <a:solidFill>
                  <a:schemeClr val="dk1"/>
                </a:solidFill>
              </a:defRPr>
            </a:lvl9pPr>
          </a:lstStyle>
          <a:p/>
        </p:txBody>
      </p:sp>
      <p:sp>
        <p:nvSpPr>
          <p:cNvPr id="92" name="Google Shape;92;p32"/>
          <p:cNvSpPr txBox="1"/>
          <p:nvPr>
            <p:ph idx="1" type="body"/>
          </p:nvPr>
        </p:nvSpPr>
        <p:spPr>
          <a:xfrm>
            <a:off x="4373450" y="3986129"/>
            <a:ext cx="4458900" cy="5343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400"/>
              <a:buNone/>
              <a:defRPr b="1" i="0" sz="1400" u="none" cap="none" strike="noStrike">
                <a:solidFill>
                  <a:srgbClr val="000000"/>
                </a:solidFill>
              </a:defRPr>
            </a:lvl1pPr>
            <a:lvl2pPr indent="-228600" lvl="1" marL="914400" marR="0" algn="l">
              <a:lnSpc>
                <a:spcPct val="100000"/>
              </a:lnSpc>
              <a:spcBef>
                <a:spcPts val="0"/>
              </a:spcBef>
              <a:spcAft>
                <a:spcPts val="0"/>
              </a:spcAft>
              <a:buClr>
                <a:srgbClr val="000000"/>
              </a:buClr>
              <a:buSzPts val="1100"/>
              <a:buNone/>
              <a:defRPr i="0" sz="1100" u="none" cap="none" strike="noStrike">
                <a:solidFill>
                  <a:srgbClr val="000000"/>
                </a:solidFill>
              </a:defRPr>
            </a:lvl2pPr>
            <a:lvl3pPr indent="-228600" lvl="2" marL="1371600" marR="0" algn="l">
              <a:lnSpc>
                <a:spcPct val="100000"/>
              </a:lnSpc>
              <a:spcBef>
                <a:spcPts val="0"/>
              </a:spcBef>
              <a:spcAft>
                <a:spcPts val="0"/>
              </a:spcAft>
              <a:buClr>
                <a:srgbClr val="000000"/>
              </a:buClr>
              <a:buSzPts val="1100"/>
              <a:buNone/>
              <a:defRPr i="0" sz="1100" u="none" cap="none" strike="noStrike">
                <a:solidFill>
                  <a:srgbClr val="000000"/>
                </a:solidFill>
              </a:defRPr>
            </a:lvl3pPr>
            <a:lvl4pPr indent="-228600" lvl="3" marL="1828800" marR="0" algn="l">
              <a:lnSpc>
                <a:spcPct val="100000"/>
              </a:lnSpc>
              <a:spcBef>
                <a:spcPts val="0"/>
              </a:spcBef>
              <a:spcAft>
                <a:spcPts val="0"/>
              </a:spcAft>
              <a:buClr>
                <a:srgbClr val="000000"/>
              </a:buClr>
              <a:buSzPts val="1100"/>
              <a:buNone/>
              <a:defRPr i="0" sz="1100" u="none" cap="none" strike="noStrike">
                <a:solidFill>
                  <a:srgbClr val="000000"/>
                </a:solidFill>
              </a:defRPr>
            </a:lvl4pPr>
            <a:lvl5pPr indent="-228600" lvl="4" marL="2286000" marR="0" algn="l">
              <a:lnSpc>
                <a:spcPct val="100000"/>
              </a:lnSpc>
              <a:spcBef>
                <a:spcPts val="0"/>
              </a:spcBef>
              <a:spcAft>
                <a:spcPts val="0"/>
              </a:spcAft>
              <a:buClr>
                <a:srgbClr val="000000"/>
              </a:buClr>
              <a:buSzPts val="1100"/>
              <a:buNone/>
              <a:defRPr i="0" sz="1100" u="none" cap="none" strike="noStrike">
                <a:solidFill>
                  <a:srgbClr val="000000"/>
                </a:solidFill>
              </a:defRPr>
            </a:lvl5pPr>
            <a:lvl6pPr indent="-228600" lvl="5" marL="2743200" marR="0" algn="l">
              <a:lnSpc>
                <a:spcPct val="100000"/>
              </a:lnSpc>
              <a:spcBef>
                <a:spcPts val="0"/>
              </a:spcBef>
              <a:spcAft>
                <a:spcPts val="0"/>
              </a:spcAft>
              <a:buClr>
                <a:srgbClr val="000000"/>
              </a:buClr>
              <a:buSzPts val="1100"/>
              <a:buNone/>
              <a:defRPr i="0" sz="1100" u="none" cap="none" strike="noStrike">
                <a:solidFill>
                  <a:srgbClr val="000000"/>
                </a:solidFill>
              </a:defRPr>
            </a:lvl6pPr>
            <a:lvl7pPr indent="-228600" lvl="6" marL="3200400" marR="0" algn="l">
              <a:lnSpc>
                <a:spcPct val="100000"/>
              </a:lnSpc>
              <a:spcBef>
                <a:spcPts val="0"/>
              </a:spcBef>
              <a:spcAft>
                <a:spcPts val="0"/>
              </a:spcAft>
              <a:buClr>
                <a:srgbClr val="000000"/>
              </a:buClr>
              <a:buSzPts val="1100"/>
              <a:buNone/>
              <a:defRPr i="0" sz="1100" u="none" cap="none" strike="noStrike">
                <a:solidFill>
                  <a:srgbClr val="000000"/>
                </a:solidFill>
              </a:defRPr>
            </a:lvl7pPr>
            <a:lvl8pPr indent="-228600" lvl="7" marL="3657600" marR="0" algn="l">
              <a:lnSpc>
                <a:spcPct val="100000"/>
              </a:lnSpc>
              <a:spcBef>
                <a:spcPts val="0"/>
              </a:spcBef>
              <a:spcAft>
                <a:spcPts val="0"/>
              </a:spcAft>
              <a:buClr>
                <a:srgbClr val="000000"/>
              </a:buClr>
              <a:buSzPts val="1100"/>
              <a:buNone/>
              <a:defRPr i="0" sz="1100" u="none" cap="none" strike="noStrike">
                <a:solidFill>
                  <a:srgbClr val="000000"/>
                </a:solidFill>
              </a:defRPr>
            </a:lvl8pPr>
            <a:lvl9pPr indent="-228600" lvl="8" marL="4114800" marR="0" algn="l">
              <a:lnSpc>
                <a:spcPct val="100000"/>
              </a:lnSpc>
              <a:spcBef>
                <a:spcPts val="0"/>
              </a:spcBef>
              <a:spcAft>
                <a:spcPts val="0"/>
              </a:spcAft>
              <a:buClr>
                <a:srgbClr val="000000"/>
              </a:buClr>
              <a:buSzPts val="1100"/>
              <a:buNone/>
              <a:defRPr i="0" sz="1100" u="none" cap="none" strike="noStrike">
                <a:solidFill>
                  <a:srgbClr val="000000"/>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lank slide with logo only 1">
  <p:cSld name="TITLE_1">
    <p:bg>
      <p:bgPr>
        <a:solidFill>
          <a:schemeClr val="dk1"/>
        </a:solidFill>
      </p:bgPr>
    </p:bg>
    <p:spTree>
      <p:nvGrpSpPr>
        <p:cNvPr id="93" name="Shape 93"/>
        <p:cNvGrpSpPr/>
        <p:nvPr/>
      </p:nvGrpSpPr>
      <p:grpSpPr>
        <a:xfrm>
          <a:off x="0" y="0"/>
          <a:ext cx="0" cy="0"/>
          <a:chOff x="0" y="0"/>
          <a:chExt cx="0" cy="0"/>
        </a:xfrm>
      </p:grpSpPr>
      <p:pic>
        <p:nvPicPr>
          <p:cNvPr id="94" name="Google Shape;94;p33"/>
          <p:cNvPicPr preferRelativeResize="0"/>
          <p:nvPr/>
        </p:nvPicPr>
        <p:blipFill rotWithShape="1">
          <a:blip r:embed="rId2">
            <a:alphaModFix/>
          </a:blip>
          <a:srcRect b="0" l="0" r="0" t="0"/>
          <a:stretch/>
        </p:blipFill>
        <p:spPr>
          <a:xfrm>
            <a:off x="7540747" y="4192300"/>
            <a:ext cx="1406350" cy="826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Left heading">
  <p:cSld name="CUSTOM_1">
    <p:spTree>
      <p:nvGrpSpPr>
        <p:cNvPr id="95" name="Shape 95"/>
        <p:cNvGrpSpPr/>
        <p:nvPr/>
      </p:nvGrpSpPr>
      <p:grpSpPr>
        <a:xfrm>
          <a:off x="0" y="0"/>
          <a:ext cx="0" cy="0"/>
          <a:chOff x="0" y="0"/>
          <a:chExt cx="0" cy="0"/>
        </a:xfrm>
      </p:grpSpPr>
      <p:sp>
        <p:nvSpPr>
          <p:cNvPr id="96" name="Google Shape;96;p34"/>
          <p:cNvSpPr txBox="1"/>
          <p:nvPr>
            <p:ph type="title"/>
          </p:nvPr>
        </p:nvSpPr>
        <p:spPr>
          <a:xfrm>
            <a:off x="328581" y="228600"/>
            <a:ext cx="2268900" cy="5727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3000"/>
              <a:buFont typeface="Arial"/>
              <a:buNone/>
              <a:defRPr b="1" i="0" sz="3000" u="none" cap="none" strike="noStrike">
                <a:solidFill>
                  <a:schemeClr val="dk1"/>
                </a:solidFill>
                <a:highlight>
                  <a:schemeClr val="accent1"/>
                </a:highlight>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b="1" sz="2800">
                <a:solidFill>
                  <a:schemeClr val="dk1"/>
                </a:solidFill>
              </a:defRPr>
            </a:lvl2pPr>
            <a:lvl3pPr lvl="2" algn="l">
              <a:lnSpc>
                <a:spcPct val="90000"/>
              </a:lnSpc>
              <a:spcBef>
                <a:spcPts val="0"/>
              </a:spcBef>
              <a:spcAft>
                <a:spcPts val="0"/>
              </a:spcAft>
              <a:buClr>
                <a:schemeClr val="dk1"/>
              </a:buClr>
              <a:buSzPts val="1400"/>
              <a:buFont typeface="Arial"/>
              <a:buNone/>
              <a:defRPr b="1" sz="2800">
                <a:solidFill>
                  <a:schemeClr val="dk1"/>
                </a:solidFill>
              </a:defRPr>
            </a:lvl3pPr>
            <a:lvl4pPr lvl="3" algn="l">
              <a:lnSpc>
                <a:spcPct val="90000"/>
              </a:lnSpc>
              <a:spcBef>
                <a:spcPts val="0"/>
              </a:spcBef>
              <a:spcAft>
                <a:spcPts val="0"/>
              </a:spcAft>
              <a:buClr>
                <a:schemeClr val="dk1"/>
              </a:buClr>
              <a:buSzPts val="1400"/>
              <a:buFont typeface="Arial"/>
              <a:buNone/>
              <a:defRPr b="1" sz="2800">
                <a:solidFill>
                  <a:schemeClr val="dk1"/>
                </a:solidFill>
              </a:defRPr>
            </a:lvl4pPr>
            <a:lvl5pPr lvl="4" algn="l">
              <a:lnSpc>
                <a:spcPct val="90000"/>
              </a:lnSpc>
              <a:spcBef>
                <a:spcPts val="0"/>
              </a:spcBef>
              <a:spcAft>
                <a:spcPts val="0"/>
              </a:spcAft>
              <a:buClr>
                <a:schemeClr val="dk1"/>
              </a:buClr>
              <a:buSzPts val="1400"/>
              <a:buFont typeface="Arial"/>
              <a:buNone/>
              <a:defRPr b="1" sz="2800">
                <a:solidFill>
                  <a:schemeClr val="dk1"/>
                </a:solidFill>
              </a:defRPr>
            </a:lvl5pPr>
            <a:lvl6pPr lvl="5" algn="l">
              <a:lnSpc>
                <a:spcPct val="90000"/>
              </a:lnSpc>
              <a:spcBef>
                <a:spcPts val="0"/>
              </a:spcBef>
              <a:spcAft>
                <a:spcPts val="0"/>
              </a:spcAft>
              <a:buClr>
                <a:schemeClr val="dk1"/>
              </a:buClr>
              <a:buSzPts val="1400"/>
              <a:buFont typeface="Arial"/>
              <a:buNone/>
              <a:defRPr b="1" sz="2800">
                <a:solidFill>
                  <a:schemeClr val="dk1"/>
                </a:solidFill>
              </a:defRPr>
            </a:lvl6pPr>
            <a:lvl7pPr lvl="6" algn="l">
              <a:lnSpc>
                <a:spcPct val="90000"/>
              </a:lnSpc>
              <a:spcBef>
                <a:spcPts val="0"/>
              </a:spcBef>
              <a:spcAft>
                <a:spcPts val="0"/>
              </a:spcAft>
              <a:buClr>
                <a:schemeClr val="dk1"/>
              </a:buClr>
              <a:buSzPts val="1400"/>
              <a:buFont typeface="Arial"/>
              <a:buNone/>
              <a:defRPr b="1" sz="2800">
                <a:solidFill>
                  <a:schemeClr val="dk1"/>
                </a:solidFill>
              </a:defRPr>
            </a:lvl7pPr>
            <a:lvl8pPr lvl="7" algn="l">
              <a:lnSpc>
                <a:spcPct val="90000"/>
              </a:lnSpc>
              <a:spcBef>
                <a:spcPts val="0"/>
              </a:spcBef>
              <a:spcAft>
                <a:spcPts val="0"/>
              </a:spcAft>
              <a:buClr>
                <a:schemeClr val="dk1"/>
              </a:buClr>
              <a:buSzPts val="1400"/>
              <a:buFont typeface="Arial"/>
              <a:buNone/>
              <a:defRPr b="1" sz="2800">
                <a:solidFill>
                  <a:schemeClr val="dk1"/>
                </a:solidFill>
              </a:defRPr>
            </a:lvl8pPr>
            <a:lvl9pPr lvl="8" algn="l">
              <a:lnSpc>
                <a:spcPct val="90000"/>
              </a:lnSpc>
              <a:spcBef>
                <a:spcPts val="0"/>
              </a:spcBef>
              <a:spcAft>
                <a:spcPts val="0"/>
              </a:spcAft>
              <a:buClr>
                <a:schemeClr val="dk1"/>
              </a:buClr>
              <a:buSzPts val="1400"/>
              <a:buFont typeface="Arial"/>
              <a:buNone/>
              <a:defRPr b="1" sz="28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Maroon chapter break or bold statement">
  <p:cSld name="Gold chapter break or bold statement gold_1">
    <p:bg>
      <p:bgPr>
        <a:solidFill>
          <a:schemeClr val="accent2"/>
        </a:solidFill>
      </p:bgPr>
    </p:bg>
    <p:spTree>
      <p:nvGrpSpPr>
        <p:cNvPr id="97" name="Shape 97"/>
        <p:cNvGrpSpPr/>
        <p:nvPr/>
      </p:nvGrpSpPr>
      <p:grpSpPr>
        <a:xfrm>
          <a:off x="0" y="0"/>
          <a:ext cx="0" cy="0"/>
          <a:chOff x="0" y="0"/>
          <a:chExt cx="0" cy="0"/>
        </a:xfrm>
      </p:grpSpPr>
      <p:sp>
        <p:nvSpPr>
          <p:cNvPr id="98" name="Google Shape;98;p35"/>
          <p:cNvSpPr txBox="1"/>
          <p:nvPr>
            <p:ph type="title"/>
          </p:nvPr>
        </p:nvSpPr>
        <p:spPr>
          <a:xfrm>
            <a:off x="311700" y="228600"/>
            <a:ext cx="6246300" cy="46863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6000"/>
              <a:buFont typeface="Arial"/>
              <a:buNone/>
              <a:defRPr b="1" i="0" sz="6000" u="none" cap="none" strike="noStrike">
                <a:solidFill>
                  <a:schemeClr val="lt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b="1" sz="6200">
                <a:solidFill>
                  <a:schemeClr val="dk1"/>
                </a:solidFill>
              </a:defRPr>
            </a:lvl2pPr>
            <a:lvl3pPr lvl="2" algn="l">
              <a:lnSpc>
                <a:spcPct val="90000"/>
              </a:lnSpc>
              <a:spcBef>
                <a:spcPts val="0"/>
              </a:spcBef>
              <a:spcAft>
                <a:spcPts val="0"/>
              </a:spcAft>
              <a:buClr>
                <a:schemeClr val="dk1"/>
              </a:buClr>
              <a:buSzPts val="1400"/>
              <a:buFont typeface="Arial"/>
              <a:buNone/>
              <a:defRPr b="1" sz="6200">
                <a:solidFill>
                  <a:schemeClr val="dk1"/>
                </a:solidFill>
              </a:defRPr>
            </a:lvl3pPr>
            <a:lvl4pPr lvl="3" algn="l">
              <a:lnSpc>
                <a:spcPct val="90000"/>
              </a:lnSpc>
              <a:spcBef>
                <a:spcPts val="0"/>
              </a:spcBef>
              <a:spcAft>
                <a:spcPts val="0"/>
              </a:spcAft>
              <a:buClr>
                <a:schemeClr val="dk1"/>
              </a:buClr>
              <a:buSzPts val="1400"/>
              <a:buFont typeface="Arial"/>
              <a:buNone/>
              <a:defRPr b="1" sz="6200">
                <a:solidFill>
                  <a:schemeClr val="dk1"/>
                </a:solidFill>
              </a:defRPr>
            </a:lvl4pPr>
            <a:lvl5pPr lvl="4" algn="l">
              <a:lnSpc>
                <a:spcPct val="90000"/>
              </a:lnSpc>
              <a:spcBef>
                <a:spcPts val="0"/>
              </a:spcBef>
              <a:spcAft>
                <a:spcPts val="0"/>
              </a:spcAft>
              <a:buClr>
                <a:schemeClr val="dk1"/>
              </a:buClr>
              <a:buSzPts val="1400"/>
              <a:buFont typeface="Arial"/>
              <a:buNone/>
              <a:defRPr b="1" sz="6200">
                <a:solidFill>
                  <a:schemeClr val="dk1"/>
                </a:solidFill>
              </a:defRPr>
            </a:lvl5pPr>
            <a:lvl6pPr lvl="5" algn="l">
              <a:lnSpc>
                <a:spcPct val="90000"/>
              </a:lnSpc>
              <a:spcBef>
                <a:spcPts val="0"/>
              </a:spcBef>
              <a:spcAft>
                <a:spcPts val="0"/>
              </a:spcAft>
              <a:buClr>
                <a:schemeClr val="dk1"/>
              </a:buClr>
              <a:buSzPts val="1400"/>
              <a:buFont typeface="Arial"/>
              <a:buNone/>
              <a:defRPr b="1" sz="6200">
                <a:solidFill>
                  <a:schemeClr val="dk1"/>
                </a:solidFill>
              </a:defRPr>
            </a:lvl6pPr>
            <a:lvl7pPr lvl="6" algn="l">
              <a:lnSpc>
                <a:spcPct val="90000"/>
              </a:lnSpc>
              <a:spcBef>
                <a:spcPts val="0"/>
              </a:spcBef>
              <a:spcAft>
                <a:spcPts val="0"/>
              </a:spcAft>
              <a:buClr>
                <a:schemeClr val="dk1"/>
              </a:buClr>
              <a:buSzPts val="1400"/>
              <a:buFont typeface="Arial"/>
              <a:buNone/>
              <a:defRPr b="1" sz="6200">
                <a:solidFill>
                  <a:schemeClr val="dk1"/>
                </a:solidFill>
              </a:defRPr>
            </a:lvl7pPr>
            <a:lvl8pPr lvl="7" algn="l">
              <a:lnSpc>
                <a:spcPct val="90000"/>
              </a:lnSpc>
              <a:spcBef>
                <a:spcPts val="0"/>
              </a:spcBef>
              <a:spcAft>
                <a:spcPts val="0"/>
              </a:spcAft>
              <a:buClr>
                <a:schemeClr val="dk1"/>
              </a:buClr>
              <a:buSzPts val="1400"/>
              <a:buFont typeface="Arial"/>
              <a:buNone/>
              <a:defRPr b="1" sz="6200">
                <a:solidFill>
                  <a:schemeClr val="dk1"/>
                </a:solidFill>
              </a:defRPr>
            </a:lvl8pPr>
            <a:lvl9pPr lvl="8" algn="l">
              <a:lnSpc>
                <a:spcPct val="90000"/>
              </a:lnSpc>
              <a:spcBef>
                <a:spcPts val="0"/>
              </a:spcBef>
              <a:spcAft>
                <a:spcPts val="0"/>
              </a:spcAft>
              <a:buClr>
                <a:schemeClr val="dk1"/>
              </a:buClr>
              <a:buSzPts val="1400"/>
              <a:buFont typeface="Arial"/>
              <a:buNone/>
              <a:defRPr b="1" sz="6200">
                <a:solidFill>
                  <a:schemeClr val="dk1"/>
                </a:solidFill>
              </a:defRPr>
            </a:lvl9pPr>
          </a:lstStyle>
          <a:p/>
        </p:txBody>
      </p:sp>
      <p:pic>
        <p:nvPicPr>
          <p:cNvPr id="99" name="Google Shape;99;p35"/>
          <p:cNvPicPr preferRelativeResize="0"/>
          <p:nvPr/>
        </p:nvPicPr>
        <p:blipFill rotWithShape="1">
          <a:blip r:embed="rId2">
            <a:alphaModFix/>
          </a:blip>
          <a:srcRect b="0" l="0" r="0" t="0"/>
          <a:stretch/>
        </p:blipFill>
        <p:spPr>
          <a:xfrm>
            <a:off x="7597850" y="4157166"/>
            <a:ext cx="1406350" cy="8261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Chapter break bar 1">
  <p:cSld name="Chapter break bar_1">
    <p:spTree>
      <p:nvGrpSpPr>
        <p:cNvPr id="100" name="Shape 100"/>
        <p:cNvGrpSpPr/>
        <p:nvPr/>
      </p:nvGrpSpPr>
      <p:grpSpPr>
        <a:xfrm>
          <a:off x="0" y="0"/>
          <a:ext cx="0" cy="0"/>
          <a:chOff x="0" y="0"/>
          <a:chExt cx="0" cy="0"/>
        </a:xfrm>
      </p:grpSpPr>
      <p:sp>
        <p:nvSpPr>
          <p:cNvPr id="101" name="Google Shape;101;p36"/>
          <p:cNvSpPr/>
          <p:nvPr/>
        </p:nvSpPr>
        <p:spPr>
          <a:xfrm>
            <a:off x="0" y="1314450"/>
            <a:ext cx="9144000" cy="1543200"/>
          </a:xfrm>
          <a:prstGeom prst="rect">
            <a:avLst/>
          </a:prstGeom>
          <a:solidFill>
            <a:schemeClr val="accen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700"/>
              <a:buFont typeface="Arial"/>
              <a:buNone/>
            </a:pPr>
            <a:r>
              <a:t/>
            </a:r>
            <a:endParaRPr b="1" i="0" sz="3700" u="none" cap="none" strike="noStrike">
              <a:solidFill>
                <a:schemeClr val="lt1"/>
              </a:solidFill>
              <a:latin typeface="Arial"/>
              <a:ea typeface="Arial"/>
              <a:cs typeface="Arial"/>
              <a:sym typeface="Arial"/>
            </a:endParaRPr>
          </a:p>
        </p:txBody>
      </p:sp>
      <p:sp>
        <p:nvSpPr>
          <p:cNvPr id="102" name="Google Shape;102;p36"/>
          <p:cNvSpPr txBox="1"/>
          <p:nvPr>
            <p:ph type="title"/>
          </p:nvPr>
        </p:nvSpPr>
        <p:spPr>
          <a:xfrm>
            <a:off x="381837" y="1600200"/>
            <a:ext cx="8112900" cy="1021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FFFFFF"/>
              </a:buClr>
              <a:buSzPts val="3000"/>
              <a:buFont typeface="Arial"/>
              <a:buNone/>
              <a:defRPr b="1" i="0" u="none" cap="none" strike="noStrike">
                <a:solidFill>
                  <a:srgbClr val="FFFFFF"/>
                </a:solidFill>
                <a:latin typeface="Arial"/>
                <a:ea typeface="Arial"/>
                <a:cs typeface="Arial"/>
                <a:sym typeface="Arial"/>
              </a:defRPr>
            </a:lvl1pPr>
            <a:lvl2pPr lvl="1" marR="0" algn="l">
              <a:lnSpc>
                <a:spcPct val="100000"/>
              </a:lnSpc>
              <a:spcBef>
                <a:spcPts val="0"/>
              </a:spcBef>
              <a:spcAft>
                <a:spcPts val="0"/>
              </a:spcAft>
              <a:buClr>
                <a:srgbClr val="FFFFFF"/>
              </a:buClr>
              <a:buSzPts val="3000"/>
              <a:buFont typeface="Arial"/>
              <a:buNone/>
              <a:defRPr b="1">
                <a:solidFill>
                  <a:srgbClr val="FFFFFF"/>
                </a:solidFill>
              </a:defRPr>
            </a:lvl2pPr>
            <a:lvl3pPr lvl="2" marR="0" algn="l">
              <a:lnSpc>
                <a:spcPct val="100000"/>
              </a:lnSpc>
              <a:spcBef>
                <a:spcPts val="0"/>
              </a:spcBef>
              <a:spcAft>
                <a:spcPts val="0"/>
              </a:spcAft>
              <a:buClr>
                <a:srgbClr val="FFFFFF"/>
              </a:buClr>
              <a:buSzPts val="3000"/>
              <a:buFont typeface="Arial"/>
              <a:buNone/>
              <a:defRPr b="1">
                <a:solidFill>
                  <a:srgbClr val="FFFFFF"/>
                </a:solidFill>
              </a:defRPr>
            </a:lvl3pPr>
            <a:lvl4pPr lvl="3" marR="0" algn="l">
              <a:lnSpc>
                <a:spcPct val="100000"/>
              </a:lnSpc>
              <a:spcBef>
                <a:spcPts val="0"/>
              </a:spcBef>
              <a:spcAft>
                <a:spcPts val="0"/>
              </a:spcAft>
              <a:buClr>
                <a:srgbClr val="FFFFFF"/>
              </a:buClr>
              <a:buSzPts val="3000"/>
              <a:buFont typeface="Arial"/>
              <a:buNone/>
              <a:defRPr b="1">
                <a:solidFill>
                  <a:srgbClr val="FFFFFF"/>
                </a:solidFill>
              </a:defRPr>
            </a:lvl4pPr>
            <a:lvl5pPr lvl="4" marR="0" algn="l">
              <a:lnSpc>
                <a:spcPct val="100000"/>
              </a:lnSpc>
              <a:spcBef>
                <a:spcPts val="0"/>
              </a:spcBef>
              <a:spcAft>
                <a:spcPts val="0"/>
              </a:spcAft>
              <a:buClr>
                <a:srgbClr val="FFFFFF"/>
              </a:buClr>
              <a:buSzPts val="3000"/>
              <a:buFont typeface="Arial"/>
              <a:buNone/>
              <a:defRPr b="1">
                <a:solidFill>
                  <a:srgbClr val="FFFFFF"/>
                </a:solidFill>
              </a:defRPr>
            </a:lvl5pPr>
            <a:lvl6pPr lvl="5" marR="0" algn="l">
              <a:lnSpc>
                <a:spcPct val="100000"/>
              </a:lnSpc>
              <a:spcBef>
                <a:spcPts val="0"/>
              </a:spcBef>
              <a:spcAft>
                <a:spcPts val="0"/>
              </a:spcAft>
              <a:buClr>
                <a:srgbClr val="FFFFFF"/>
              </a:buClr>
              <a:buSzPts val="3000"/>
              <a:buFont typeface="Arial"/>
              <a:buNone/>
              <a:defRPr b="1">
                <a:solidFill>
                  <a:srgbClr val="FFFFFF"/>
                </a:solidFill>
              </a:defRPr>
            </a:lvl6pPr>
            <a:lvl7pPr lvl="6" marR="0" algn="l">
              <a:lnSpc>
                <a:spcPct val="100000"/>
              </a:lnSpc>
              <a:spcBef>
                <a:spcPts val="0"/>
              </a:spcBef>
              <a:spcAft>
                <a:spcPts val="0"/>
              </a:spcAft>
              <a:buClr>
                <a:srgbClr val="FFFFFF"/>
              </a:buClr>
              <a:buSzPts val="3000"/>
              <a:buFont typeface="Arial"/>
              <a:buNone/>
              <a:defRPr b="1">
                <a:solidFill>
                  <a:srgbClr val="FFFFFF"/>
                </a:solidFill>
              </a:defRPr>
            </a:lvl7pPr>
            <a:lvl8pPr lvl="7" marR="0" algn="l">
              <a:lnSpc>
                <a:spcPct val="100000"/>
              </a:lnSpc>
              <a:spcBef>
                <a:spcPts val="0"/>
              </a:spcBef>
              <a:spcAft>
                <a:spcPts val="0"/>
              </a:spcAft>
              <a:buClr>
                <a:srgbClr val="FFFFFF"/>
              </a:buClr>
              <a:buSzPts val="3000"/>
              <a:buFont typeface="Arial"/>
              <a:buNone/>
              <a:defRPr b="1">
                <a:solidFill>
                  <a:srgbClr val="FFFFFF"/>
                </a:solidFill>
              </a:defRPr>
            </a:lvl8pPr>
            <a:lvl9pPr lvl="8" marR="0" algn="l">
              <a:lnSpc>
                <a:spcPct val="100000"/>
              </a:lnSpc>
              <a:spcBef>
                <a:spcPts val="0"/>
              </a:spcBef>
              <a:spcAft>
                <a:spcPts val="0"/>
              </a:spcAft>
              <a:buClr>
                <a:srgbClr val="FFFFFF"/>
              </a:buClr>
              <a:buSzPts val="3000"/>
              <a:buFont typeface="Arial"/>
              <a:buNone/>
              <a:defRPr b="1">
                <a:solidFill>
                  <a:srgbClr val="FFFFFF"/>
                </a:solidFill>
              </a:defRPr>
            </a:lvl9pPr>
          </a:lstStyle>
          <a:p/>
        </p:txBody>
      </p:sp>
      <p:pic>
        <p:nvPicPr>
          <p:cNvPr descr="ASU_Horiz_RGB_Digital_MaroonGold.png" id="103" name="Google Shape;103;p36"/>
          <p:cNvPicPr preferRelativeResize="0"/>
          <p:nvPr/>
        </p:nvPicPr>
        <p:blipFill rotWithShape="1">
          <a:blip r:embed="rId2">
            <a:alphaModFix/>
          </a:blip>
          <a:srcRect b="0" l="0" r="57818" t="0"/>
          <a:stretch/>
        </p:blipFill>
        <p:spPr>
          <a:xfrm>
            <a:off x="7575146" y="4168101"/>
            <a:ext cx="1244950" cy="8191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Gold chapter break or bold statement gold with subheading">
  <p:cSld name="Gold chapter break or bold statement gold_2">
    <p:bg>
      <p:bgPr>
        <a:solidFill>
          <a:schemeClr val="accent1"/>
        </a:solidFill>
      </p:bgPr>
    </p:bg>
    <p:spTree>
      <p:nvGrpSpPr>
        <p:cNvPr id="12" name="Shape 12"/>
        <p:cNvGrpSpPr/>
        <p:nvPr/>
      </p:nvGrpSpPr>
      <p:grpSpPr>
        <a:xfrm>
          <a:off x="0" y="0"/>
          <a:ext cx="0" cy="0"/>
          <a:chOff x="0" y="0"/>
          <a:chExt cx="0" cy="0"/>
        </a:xfrm>
      </p:grpSpPr>
      <p:sp>
        <p:nvSpPr>
          <p:cNvPr id="13" name="Google Shape;13;p10"/>
          <p:cNvSpPr txBox="1"/>
          <p:nvPr>
            <p:ph type="title"/>
          </p:nvPr>
        </p:nvSpPr>
        <p:spPr>
          <a:xfrm>
            <a:off x="311700" y="12832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1" i="0" sz="7200" u="none" cap="none" strike="noStrike">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1400"/>
              <a:buFont typeface="Arial"/>
              <a:buNone/>
              <a:defRPr b="1" sz="2800">
                <a:solidFill>
                  <a:schemeClr val="dk1"/>
                </a:solidFill>
              </a:defRPr>
            </a:lvl2pPr>
            <a:lvl3pPr lvl="2" algn="l">
              <a:lnSpc>
                <a:spcPct val="100000"/>
              </a:lnSpc>
              <a:spcBef>
                <a:spcPts val="0"/>
              </a:spcBef>
              <a:spcAft>
                <a:spcPts val="0"/>
              </a:spcAft>
              <a:buClr>
                <a:schemeClr val="dk1"/>
              </a:buClr>
              <a:buSzPts val="1400"/>
              <a:buFont typeface="Arial"/>
              <a:buNone/>
              <a:defRPr b="1" sz="2800">
                <a:solidFill>
                  <a:schemeClr val="dk1"/>
                </a:solidFill>
              </a:defRPr>
            </a:lvl3pPr>
            <a:lvl4pPr lvl="3" algn="l">
              <a:lnSpc>
                <a:spcPct val="100000"/>
              </a:lnSpc>
              <a:spcBef>
                <a:spcPts val="0"/>
              </a:spcBef>
              <a:spcAft>
                <a:spcPts val="0"/>
              </a:spcAft>
              <a:buClr>
                <a:schemeClr val="dk1"/>
              </a:buClr>
              <a:buSzPts val="1400"/>
              <a:buFont typeface="Arial"/>
              <a:buNone/>
              <a:defRPr b="1" sz="2800">
                <a:solidFill>
                  <a:schemeClr val="dk1"/>
                </a:solidFill>
              </a:defRPr>
            </a:lvl4pPr>
            <a:lvl5pPr lvl="4" algn="l">
              <a:lnSpc>
                <a:spcPct val="100000"/>
              </a:lnSpc>
              <a:spcBef>
                <a:spcPts val="0"/>
              </a:spcBef>
              <a:spcAft>
                <a:spcPts val="0"/>
              </a:spcAft>
              <a:buClr>
                <a:schemeClr val="dk1"/>
              </a:buClr>
              <a:buSzPts val="1400"/>
              <a:buFont typeface="Arial"/>
              <a:buNone/>
              <a:defRPr b="1" sz="2800">
                <a:solidFill>
                  <a:schemeClr val="dk1"/>
                </a:solidFill>
              </a:defRPr>
            </a:lvl5pPr>
            <a:lvl6pPr lvl="5" algn="l">
              <a:lnSpc>
                <a:spcPct val="100000"/>
              </a:lnSpc>
              <a:spcBef>
                <a:spcPts val="0"/>
              </a:spcBef>
              <a:spcAft>
                <a:spcPts val="0"/>
              </a:spcAft>
              <a:buClr>
                <a:schemeClr val="dk1"/>
              </a:buClr>
              <a:buSzPts val="1400"/>
              <a:buFont typeface="Arial"/>
              <a:buNone/>
              <a:defRPr b="1" sz="2800">
                <a:solidFill>
                  <a:schemeClr val="dk1"/>
                </a:solidFill>
              </a:defRPr>
            </a:lvl6pPr>
            <a:lvl7pPr lvl="6" algn="l">
              <a:lnSpc>
                <a:spcPct val="100000"/>
              </a:lnSpc>
              <a:spcBef>
                <a:spcPts val="0"/>
              </a:spcBef>
              <a:spcAft>
                <a:spcPts val="0"/>
              </a:spcAft>
              <a:buClr>
                <a:schemeClr val="dk1"/>
              </a:buClr>
              <a:buSzPts val="1400"/>
              <a:buFont typeface="Arial"/>
              <a:buNone/>
              <a:defRPr b="1" sz="2800">
                <a:solidFill>
                  <a:schemeClr val="dk1"/>
                </a:solidFill>
              </a:defRPr>
            </a:lvl7pPr>
            <a:lvl8pPr lvl="7" algn="l">
              <a:lnSpc>
                <a:spcPct val="100000"/>
              </a:lnSpc>
              <a:spcBef>
                <a:spcPts val="0"/>
              </a:spcBef>
              <a:spcAft>
                <a:spcPts val="0"/>
              </a:spcAft>
              <a:buClr>
                <a:schemeClr val="dk1"/>
              </a:buClr>
              <a:buSzPts val="1400"/>
              <a:buFont typeface="Arial"/>
              <a:buNone/>
              <a:defRPr b="1" sz="2800">
                <a:solidFill>
                  <a:schemeClr val="dk1"/>
                </a:solidFill>
              </a:defRPr>
            </a:lvl8pPr>
            <a:lvl9pPr lvl="8"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14" name="Google Shape;14;p10"/>
          <p:cNvSpPr txBox="1"/>
          <p:nvPr>
            <p:ph idx="1" type="subTitle"/>
          </p:nvPr>
        </p:nvSpPr>
        <p:spPr>
          <a:xfrm>
            <a:off x="436825" y="1005325"/>
            <a:ext cx="7508700" cy="357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Chapter break bar 2">
  <p:cSld name="Chapter break bar_2">
    <p:spTree>
      <p:nvGrpSpPr>
        <p:cNvPr id="104" name="Shape 104"/>
        <p:cNvGrpSpPr/>
        <p:nvPr/>
      </p:nvGrpSpPr>
      <p:grpSpPr>
        <a:xfrm>
          <a:off x="0" y="0"/>
          <a:ext cx="0" cy="0"/>
          <a:chOff x="0" y="0"/>
          <a:chExt cx="0" cy="0"/>
        </a:xfrm>
      </p:grpSpPr>
      <p:sp>
        <p:nvSpPr>
          <p:cNvPr id="105" name="Google Shape;105;p37"/>
          <p:cNvSpPr/>
          <p:nvPr/>
        </p:nvSpPr>
        <p:spPr>
          <a:xfrm>
            <a:off x="0" y="1314450"/>
            <a:ext cx="9144000" cy="1543200"/>
          </a:xfrm>
          <a:prstGeom prst="rect">
            <a:avLst/>
          </a:prstGeom>
          <a:solidFill>
            <a:srgbClr val="00000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700"/>
              <a:buFont typeface="Arial"/>
              <a:buNone/>
            </a:pPr>
            <a:r>
              <a:t/>
            </a:r>
            <a:endParaRPr b="1" i="0" sz="3700" u="none" cap="none" strike="noStrike">
              <a:solidFill>
                <a:schemeClr val="lt1"/>
              </a:solidFill>
              <a:latin typeface="Arial"/>
              <a:ea typeface="Arial"/>
              <a:cs typeface="Arial"/>
              <a:sym typeface="Arial"/>
            </a:endParaRPr>
          </a:p>
        </p:txBody>
      </p:sp>
      <p:sp>
        <p:nvSpPr>
          <p:cNvPr id="106" name="Google Shape;106;p37"/>
          <p:cNvSpPr txBox="1"/>
          <p:nvPr>
            <p:ph type="title"/>
          </p:nvPr>
        </p:nvSpPr>
        <p:spPr>
          <a:xfrm>
            <a:off x="381837" y="1600200"/>
            <a:ext cx="8112900" cy="1021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1"/>
              </a:buClr>
              <a:buSzPts val="3000"/>
              <a:buFont typeface="Arial"/>
              <a:buNone/>
              <a:defRPr b="1" i="0" u="none" cap="none" strike="noStrike">
                <a:solidFill>
                  <a:schemeClr val="accent1"/>
                </a:solidFill>
                <a:latin typeface="Arial"/>
                <a:ea typeface="Arial"/>
                <a:cs typeface="Arial"/>
                <a:sym typeface="Arial"/>
              </a:defRPr>
            </a:lvl1pPr>
            <a:lvl2pPr lvl="1" marR="0" algn="l">
              <a:lnSpc>
                <a:spcPct val="100000"/>
              </a:lnSpc>
              <a:spcBef>
                <a:spcPts val="0"/>
              </a:spcBef>
              <a:spcAft>
                <a:spcPts val="0"/>
              </a:spcAft>
              <a:buClr>
                <a:schemeClr val="accent1"/>
              </a:buClr>
              <a:buSzPts val="3000"/>
              <a:buFont typeface="Arial"/>
              <a:buNone/>
              <a:defRPr b="1">
                <a:solidFill>
                  <a:schemeClr val="accent1"/>
                </a:solidFill>
              </a:defRPr>
            </a:lvl2pPr>
            <a:lvl3pPr lvl="2" marR="0" algn="l">
              <a:lnSpc>
                <a:spcPct val="100000"/>
              </a:lnSpc>
              <a:spcBef>
                <a:spcPts val="0"/>
              </a:spcBef>
              <a:spcAft>
                <a:spcPts val="0"/>
              </a:spcAft>
              <a:buClr>
                <a:schemeClr val="accent1"/>
              </a:buClr>
              <a:buSzPts val="3000"/>
              <a:buFont typeface="Arial"/>
              <a:buNone/>
              <a:defRPr b="1">
                <a:solidFill>
                  <a:schemeClr val="accent1"/>
                </a:solidFill>
              </a:defRPr>
            </a:lvl3pPr>
            <a:lvl4pPr lvl="3" marR="0" algn="l">
              <a:lnSpc>
                <a:spcPct val="100000"/>
              </a:lnSpc>
              <a:spcBef>
                <a:spcPts val="0"/>
              </a:spcBef>
              <a:spcAft>
                <a:spcPts val="0"/>
              </a:spcAft>
              <a:buClr>
                <a:schemeClr val="accent1"/>
              </a:buClr>
              <a:buSzPts val="3000"/>
              <a:buFont typeface="Arial"/>
              <a:buNone/>
              <a:defRPr b="1">
                <a:solidFill>
                  <a:schemeClr val="accent1"/>
                </a:solidFill>
              </a:defRPr>
            </a:lvl4pPr>
            <a:lvl5pPr lvl="4" marR="0" algn="l">
              <a:lnSpc>
                <a:spcPct val="100000"/>
              </a:lnSpc>
              <a:spcBef>
                <a:spcPts val="0"/>
              </a:spcBef>
              <a:spcAft>
                <a:spcPts val="0"/>
              </a:spcAft>
              <a:buClr>
                <a:schemeClr val="accent1"/>
              </a:buClr>
              <a:buSzPts val="3000"/>
              <a:buFont typeface="Arial"/>
              <a:buNone/>
              <a:defRPr b="1">
                <a:solidFill>
                  <a:schemeClr val="accent1"/>
                </a:solidFill>
              </a:defRPr>
            </a:lvl5pPr>
            <a:lvl6pPr lvl="5" marR="0" algn="l">
              <a:lnSpc>
                <a:spcPct val="100000"/>
              </a:lnSpc>
              <a:spcBef>
                <a:spcPts val="0"/>
              </a:spcBef>
              <a:spcAft>
                <a:spcPts val="0"/>
              </a:spcAft>
              <a:buClr>
                <a:schemeClr val="accent1"/>
              </a:buClr>
              <a:buSzPts val="3000"/>
              <a:buFont typeface="Arial"/>
              <a:buNone/>
              <a:defRPr b="1">
                <a:solidFill>
                  <a:schemeClr val="accent1"/>
                </a:solidFill>
              </a:defRPr>
            </a:lvl6pPr>
            <a:lvl7pPr lvl="6" marR="0" algn="l">
              <a:lnSpc>
                <a:spcPct val="100000"/>
              </a:lnSpc>
              <a:spcBef>
                <a:spcPts val="0"/>
              </a:spcBef>
              <a:spcAft>
                <a:spcPts val="0"/>
              </a:spcAft>
              <a:buClr>
                <a:schemeClr val="accent1"/>
              </a:buClr>
              <a:buSzPts val="3000"/>
              <a:buFont typeface="Arial"/>
              <a:buNone/>
              <a:defRPr b="1">
                <a:solidFill>
                  <a:schemeClr val="accent1"/>
                </a:solidFill>
              </a:defRPr>
            </a:lvl7pPr>
            <a:lvl8pPr lvl="7" marR="0" algn="l">
              <a:lnSpc>
                <a:spcPct val="100000"/>
              </a:lnSpc>
              <a:spcBef>
                <a:spcPts val="0"/>
              </a:spcBef>
              <a:spcAft>
                <a:spcPts val="0"/>
              </a:spcAft>
              <a:buClr>
                <a:schemeClr val="accent1"/>
              </a:buClr>
              <a:buSzPts val="3000"/>
              <a:buFont typeface="Arial"/>
              <a:buNone/>
              <a:defRPr b="1">
                <a:solidFill>
                  <a:schemeClr val="accent1"/>
                </a:solidFill>
              </a:defRPr>
            </a:lvl8pPr>
            <a:lvl9pPr lvl="8" marR="0" algn="l">
              <a:lnSpc>
                <a:spcPct val="100000"/>
              </a:lnSpc>
              <a:spcBef>
                <a:spcPts val="0"/>
              </a:spcBef>
              <a:spcAft>
                <a:spcPts val="0"/>
              </a:spcAft>
              <a:buClr>
                <a:schemeClr val="accent1"/>
              </a:buClr>
              <a:buSzPts val="3000"/>
              <a:buFont typeface="Arial"/>
              <a:buNone/>
              <a:defRPr b="1">
                <a:solidFill>
                  <a:schemeClr val="accent1"/>
                </a:solidFill>
              </a:defRPr>
            </a:lvl9pPr>
          </a:lstStyle>
          <a:p/>
        </p:txBody>
      </p:sp>
      <p:pic>
        <p:nvPicPr>
          <p:cNvPr descr="ASU_Horiz_RGB_Digital_MaroonGold.png" id="107" name="Google Shape;107;p37"/>
          <p:cNvPicPr preferRelativeResize="0"/>
          <p:nvPr/>
        </p:nvPicPr>
        <p:blipFill rotWithShape="1">
          <a:blip r:embed="rId2">
            <a:alphaModFix/>
          </a:blip>
          <a:srcRect b="0" l="0" r="57818" t="0"/>
          <a:stretch/>
        </p:blipFill>
        <p:spPr>
          <a:xfrm>
            <a:off x="7575146" y="4168101"/>
            <a:ext cx="1244950" cy="81915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Text with small vertical photo to the right 1">
  <p:cSld name="CUSTOM_5_1">
    <p:spTree>
      <p:nvGrpSpPr>
        <p:cNvPr id="108" name="Shape 108"/>
        <p:cNvGrpSpPr/>
        <p:nvPr/>
      </p:nvGrpSpPr>
      <p:grpSpPr>
        <a:xfrm>
          <a:off x="0" y="0"/>
          <a:ext cx="0" cy="0"/>
          <a:chOff x="0" y="0"/>
          <a:chExt cx="0" cy="0"/>
        </a:xfrm>
      </p:grpSpPr>
      <p:sp>
        <p:nvSpPr>
          <p:cNvPr id="109" name="Google Shape;109;p38"/>
          <p:cNvSpPr/>
          <p:nvPr/>
        </p:nvSpPr>
        <p:spPr>
          <a:xfrm>
            <a:off x="2537350" y="-12950"/>
            <a:ext cx="6606600" cy="5186400"/>
          </a:xfrm>
          <a:prstGeom prst="rect">
            <a:avLst/>
          </a:prstGeom>
          <a:solidFill>
            <a:srgbClr val="D0D0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8"/>
          <p:cNvSpPr txBox="1"/>
          <p:nvPr>
            <p:ph type="title"/>
          </p:nvPr>
        </p:nvSpPr>
        <p:spPr>
          <a:xfrm>
            <a:off x="311702" y="228500"/>
            <a:ext cx="2082900" cy="5727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2400"/>
              <a:buFont typeface="Arial"/>
              <a:buNone/>
              <a:defRPr b="1" i="0" sz="2400" u="none" cap="none" strike="noStrike">
                <a:solidFill>
                  <a:schemeClr val="dk1"/>
                </a:solidFill>
                <a:highlight>
                  <a:schemeClr val="accent1"/>
                </a:highlight>
                <a:latin typeface="Arial"/>
                <a:ea typeface="Arial"/>
                <a:cs typeface="Arial"/>
                <a:sym typeface="Arial"/>
              </a:defRPr>
            </a:lvl1pPr>
            <a:lvl2pPr lvl="1" algn="l">
              <a:lnSpc>
                <a:spcPct val="90000"/>
              </a:lnSpc>
              <a:spcBef>
                <a:spcPts val="0"/>
              </a:spcBef>
              <a:spcAft>
                <a:spcPts val="0"/>
              </a:spcAft>
              <a:buClr>
                <a:schemeClr val="dk1"/>
              </a:buClr>
              <a:buSzPts val="2400"/>
              <a:buFont typeface="Arial"/>
              <a:buNone/>
              <a:defRPr b="1" sz="2400">
                <a:solidFill>
                  <a:schemeClr val="dk1"/>
                </a:solidFill>
              </a:defRPr>
            </a:lvl2pPr>
            <a:lvl3pPr lvl="2" algn="l">
              <a:lnSpc>
                <a:spcPct val="90000"/>
              </a:lnSpc>
              <a:spcBef>
                <a:spcPts val="0"/>
              </a:spcBef>
              <a:spcAft>
                <a:spcPts val="0"/>
              </a:spcAft>
              <a:buClr>
                <a:schemeClr val="dk1"/>
              </a:buClr>
              <a:buSzPts val="2400"/>
              <a:buFont typeface="Arial"/>
              <a:buNone/>
              <a:defRPr b="1" sz="2400">
                <a:solidFill>
                  <a:schemeClr val="dk1"/>
                </a:solidFill>
              </a:defRPr>
            </a:lvl3pPr>
            <a:lvl4pPr lvl="3" algn="l">
              <a:lnSpc>
                <a:spcPct val="90000"/>
              </a:lnSpc>
              <a:spcBef>
                <a:spcPts val="0"/>
              </a:spcBef>
              <a:spcAft>
                <a:spcPts val="0"/>
              </a:spcAft>
              <a:buClr>
                <a:schemeClr val="dk1"/>
              </a:buClr>
              <a:buSzPts val="2400"/>
              <a:buFont typeface="Arial"/>
              <a:buNone/>
              <a:defRPr b="1" sz="2400">
                <a:solidFill>
                  <a:schemeClr val="dk1"/>
                </a:solidFill>
              </a:defRPr>
            </a:lvl4pPr>
            <a:lvl5pPr lvl="4" algn="l">
              <a:lnSpc>
                <a:spcPct val="90000"/>
              </a:lnSpc>
              <a:spcBef>
                <a:spcPts val="0"/>
              </a:spcBef>
              <a:spcAft>
                <a:spcPts val="0"/>
              </a:spcAft>
              <a:buClr>
                <a:schemeClr val="dk1"/>
              </a:buClr>
              <a:buSzPts val="2400"/>
              <a:buFont typeface="Arial"/>
              <a:buNone/>
              <a:defRPr b="1" sz="2400">
                <a:solidFill>
                  <a:schemeClr val="dk1"/>
                </a:solidFill>
              </a:defRPr>
            </a:lvl5pPr>
            <a:lvl6pPr lvl="5" algn="l">
              <a:lnSpc>
                <a:spcPct val="90000"/>
              </a:lnSpc>
              <a:spcBef>
                <a:spcPts val="0"/>
              </a:spcBef>
              <a:spcAft>
                <a:spcPts val="0"/>
              </a:spcAft>
              <a:buClr>
                <a:schemeClr val="dk1"/>
              </a:buClr>
              <a:buSzPts val="2400"/>
              <a:buFont typeface="Arial"/>
              <a:buNone/>
              <a:defRPr b="1" sz="2400">
                <a:solidFill>
                  <a:schemeClr val="dk1"/>
                </a:solidFill>
              </a:defRPr>
            </a:lvl6pPr>
            <a:lvl7pPr lvl="6" algn="l">
              <a:lnSpc>
                <a:spcPct val="90000"/>
              </a:lnSpc>
              <a:spcBef>
                <a:spcPts val="0"/>
              </a:spcBef>
              <a:spcAft>
                <a:spcPts val="0"/>
              </a:spcAft>
              <a:buClr>
                <a:schemeClr val="dk1"/>
              </a:buClr>
              <a:buSzPts val="2400"/>
              <a:buFont typeface="Arial"/>
              <a:buNone/>
              <a:defRPr b="1" sz="2400">
                <a:solidFill>
                  <a:schemeClr val="dk1"/>
                </a:solidFill>
              </a:defRPr>
            </a:lvl7pPr>
            <a:lvl8pPr lvl="7" algn="l">
              <a:lnSpc>
                <a:spcPct val="90000"/>
              </a:lnSpc>
              <a:spcBef>
                <a:spcPts val="0"/>
              </a:spcBef>
              <a:spcAft>
                <a:spcPts val="0"/>
              </a:spcAft>
              <a:buClr>
                <a:schemeClr val="dk1"/>
              </a:buClr>
              <a:buSzPts val="2400"/>
              <a:buFont typeface="Arial"/>
              <a:buNone/>
              <a:defRPr b="1" sz="2400">
                <a:solidFill>
                  <a:schemeClr val="dk1"/>
                </a:solidFill>
              </a:defRPr>
            </a:lvl8pPr>
            <a:lvl9pPr lvl="8" algn="l">
              <a:lnSpc>
                <a:spcPct val="90000"/>
              </a:lnSpc>
              <a:spcBef>
                <a:spcPts val="0"/>
              </a:spcBef>
              <a:spcAft>
                <a:spcPts val="0"/>
              </a:spcAft>
              <a:buClr>
                <a:schemeClr val="dk1"/>
              </a:buClr>
              <a:buSzPts val="2400"/>
              <a:buFont typeface="Arial"/>
              <a:buNone/>
              <a:defRPr b="1" sz="2400">
                <a:solidFill>
                  <a:schemeClr val="dk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Left headline with text and subheading">
  <p:cSld name="1_19 ">
    <p:spTree>
      <p:nvGrpSpPr>
        <p:cNvPr id="111" name="Shape 111"/>
        <p:cNvGrpSpPr/>
        <p:nvPr/>
      </p:nvGrpSpPr>
      <p:grpSpPr>
        <a:xfrm>
          <a:off x="0" y="0"/>
          <a:ext cx="0" cy="0"/>
          <a:chOff x="0" y="0"/>
          <a:chExt cx="0" cy="0"/>
        </a:xfrm>
      </p:grpSpPr>
      <p:sp>
        <p:nvSpPr>
          <p:cNvPr id="112" name="Google Shape;112;p39"/>
          <p:cNvSpPr txBox="1"/>
          <p:nvPr>
            <p:ph type="title"/>
          </p:nvPr>
        </p:nvSpPr>
        <p:spPr>
          <a:xfrm>
            <a:off x="311705" y="228500"/>
            <a:ext cx="3378900" cy="5727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3000"/>
              <a:buFont typeface="Arial"/>
              <a:buNone/>
              <a:defRPr b="1" i="0" sz="3000" u="none" cap="none" strike="noStrike">
                <a:solidFill>
                  <a:schemeClr val="dk1"/>
                </a:solidFill>
                <a:highlight>
                  <a:schemeClr val="accent1"/>
                </a:highlight>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b="1" sz="2800">
                <a:solidFill>
                  <a:schemeClr val="dk1"/>
                </a:solidFill>
              </a:defRPr>
            </a:lvl2pPr>
            <a:lvl3pPr lvl="2" algn="l">
              <a:lnSpc>
                <a:spcPct val="90000"/>
              </a:lnSpc>
              <a:spcBef>
                <a:spcPts val="0"/>
              </a:spcBef>
              <a:spcAft>
                <a:spcPts val="0"/>
              </a:spcAft>
              <a:buClr>
                <a:schemeClr val="dk1"/>
              </a:buClr>
              <a:buSzPts val="1400"/>
              <a:buFont typeface="Arial"/>
              <a:buNone/>
              <a:defRPr b="1" sz="2800">
                <a:solidFill>
                  <a:schemeClr val="dk1"/>
                </a:solidFill>
              </a:defRPr>
            </a:lvl3pPr>
            <a:lvl4pPr lvl="3" algn="l">
              <a:lnSpc>
                <a:spcPct val="90000"/>
              </a:lnSpc>
              <a:spcBef>
                <a:spcPts val="0"/>
              </a:spcBef>
              <a:spcAft>
                <a:spcPts val="0"/>
              </a:spcAft>
              <a:buClr>
                <a:schemeClr val="dk1"/>
              </a:buClr>
              <a:buSzPts val="1400"/>
              <a:buFont typeface="Arial"/>
              <a:buNone/>
              <a:defRPr b="1" sz="2800">
                <a:solidFill>
                  <a:schemeClr val="dk1"/>
                </a:solidFill>
              </a:defRPr>
            </a:lvl4pPr>
            <a:lvl5pPr lvl="4" algn="l">
              <a:lnSpc>
                <a:spcPct val="90000"/>
              </a:lnSpc>
              <a:spcBef>
                <a:spcPts val="0"/>
              </a:spcBef>
              <a:spcAft>
                <a:spcPts val="0"/>
              </a:spcAft>
              <a:buClr>
                <a:schemeClr val="dk1"/>
              </a:buClr>
              <a:buSzPts val="1400"/>
              <a:buFont typeface="Arial"/>
              <a:buNone/>
              <a:defRPr b="1" sz="2800">
                <a:solidFill>
                  <a:schemeClr val="dk1"/>
                </a:solidFill>
              </a:defRPr>
            </a:lvl5pPr>
            <a:lvl6pPr lvl="5" algn="l">
              <a:lnSpc>
                <a:spcPct val="90000"/>
              </a:lnSpc>
              <a:spcBef>
                <a:spcPts val="0"/>
              </a:spcBef>
              <a:spcAft>
                <a:spcPts val="0"/>
              </a:spcAft>
              <a:buClr>
                <a:schemeClr val="dk1"/>
              </a:buClr>
              <a:buSzPts val="1400"/>
              <a:buFont typeface="Arial"/>
              <a:buNone/>
              <a:defRPr b="1" sz="2800">
                <a:solidFill>
                  <a:schemeClr val="dk1"/>
                </a:solidFill>
              </a:defRPr>
            </a:lvl6pPr>
            <a:lvl7pPr lvl="6" algn="l">
              <a:lnSpc>
                <a:spcPct val="90000"/>
              </a:lnSpc>
              <a:spcBef>
                <a:spcPts val="0"/>
              </a:spcBef>
              <a:spcAft>
                <a:spcPts val="0"/>
              </a:spcAft>
              <a:buClr>
                <a:schemeClr val="dk1"/>
              </a:buClr>
              <a:buSzPts val="1400"/>
              <a:buFont typeface="Arial"/>
              <a:buNone/>
              <a:defRPr b="1" sz="2800">
                <a:solidFill>
                  <a:schemeClr val="dk1"/>
                </a:solidFill>
              </a:defRPr>
            </a:lvl7pPr>
            <a:lvl8pPr lvl="7" algn="l">
              <a:lnSpc>
                <a:spcPct val="90000"/>
              </a:lnSpc>
              <a:spcBef>
                <a:spcPts val="0"/>
              </a:spcBef>
              <a:spcAft>
                <a:spcPts val="0"/>
              </a:spcAft>
              <a:buClr>
                <a:schemeClr val="dk1"/>
              </a:buClr>
              <a:buSzPts val="1400"/>
              <a:buFont typeface="Arial"/>
              <a:buNone/>
              <a:defRPr b="1" sz="2800">
                <a:solidFill>
                  <a:schemeClr val="dk1"/>
                </a:solidFill>
              </a:defRPr>
            </a:lvl8pPr>
            <a:lvl9pPr lvl="8" algn="l">
              <a:lnSpc>
                <a:spcPct val="90000"/>
              </a:lnSpc>
              <a:spcBef>
                <a:spcPts val="0"/>
              </a:spcBef>
              <a:spcAft>
                <a:spcPts val="0"/>
              </a:spcAft>
              <a:buClr>
                <a:schemeClr val="dk1"/>
              </a:buClr>
              <a:buSzPts val="1400"/>
              <a:buFont typeface="Arial"/>
              <a:buNone/>
              <a:defRPr b="1" sz="2800">
                <a:solidFill>
                  <a:schemeClr val="dk1"/>
                </a:solidFill>
              </a:defRPr>
            </a:lvl9pPr>
          </a:lstStyle>
          <a:p/>
        </p:txBody>
      </p:sp>
      <p:sp>
        <p:nvSpPr>
          <p:cNvPr id="113" name="Google Shape;113;p39"/>
          <p:cNvSpPr txBox="1"/>
          <p:nvPr>
            <p:ph idx="1" type="body"/>
          </p:nvPr>
        </p:nvSpPr>
        <p:spPr>
          <a:xfrm>
            <a:off x="429869" y="1412913"/>
            <a:ext cx="3378900" cy="2764800"/>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algn="l">
              <a:lnSpc>
                <a:spcPct val="9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algn="l">
              <a:lnSpc>
                <a:spcPct val="9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algn="l">
              <a:lnSpc>
                <a:spcPct val="9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algn="l">
              <a:lnSpc>
                <a:spcPct val="9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algn="l">
              <a:lnSpc>
                <a:spcPct val="9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algn="l">
              <a:lnSpc>
                <a:spcPct val="9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algn="l">
              <a:lnSpc>
                <a:spcPct val="9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algn="l">
              <a:lnSpc>
                <a:spcPct val="9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Text with small vertical photo to the right">
  <p:cSld name="CUSTOM_5_2">
    <p:spTree>
      <p:nvGrpSpPr>
        <p:cNvPr id="114" name="Shape 114"/>
        <p:cNvGrpSpPr/>
        <p:nvPr/>
      </p:nvGrpSpPr>
      <p:grpSpPr>
        <a:xfrm>
          <a:off x="0" y="0"/>
          <a:ext cx="0" cy="0"/>
          <a:chOff x="0" y="0"/>
          <a:chExt cx="0" cy="0"/>
        </a:xfrm>
      </p:grpSpPr>
      <p:sp>
        <p:nvSpPr>
          <p:cNvPr id="115" name="Google Shape;115;p40"/>
          <p:cNvSpPr/>
          <p:nvPr/>
        </p:nvSpPr>
        <p:spPr>
          <a:xfrm>
            <a:off x="5057900" y="-12950"/>
            <a:ext cx="4086000" cy="5186400"/>
          </a:xfrm>
          <a:prstGeom prst="rect">
            <a:avLst/>
          </a:prstGeom>
          <a:solidFill>
            <a:srgbClr val="D0D0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40"/>
          <p:cNvSpPr txBox="1"/>
          <p:nvPr>
            <p:ph idx="1" type="body"/>
          </p:nvPr>
        </p:nvSpPr>
        <p:spPr>
          <a:xfrm>
            <a:off x="435500" y="1323225"/>
            <a:ext cx="4622400" cy="35877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SzPts val="1200"/>
              <a:buNone/>
              <a:defRPr sz="1200"/>
            </a:lvl1pPr>
            <a:lvl2pPr indent="-228600" lvl="1" marL="914400" algn="l">
              <a:lnSpc>
                <a:spcPct val="90000"/>
              </a:lnSpc>
              <a:spcBef>
                <a:spcPts val="0"/>
              </a:spcBef>
              <a:spcAft>
                <a:spcPts val="0"/>
              </a:spcAft>
              <a:buSzPts val="1400"/>
              <a:buNone/>
              <a:defRPr/>
            </a:lvl2pPr>
            <a:lvl3pPr indent="-228600" lvl="2" marL="1371600" algn="l">
              <a:lnSpc>
                <a:spcPct val="90000"/>
              </a:lnSpc>
              <a:spcBef>
                <a:spcPts val="0"/>
              </a:spcBef>
              <a:spcAft>
                <a:spcPts val="0"/>
              </a:spcAft>
              <a:buSzPts val="1400"/>
              <a:buNone/>
              <a:defRPr/>
            </a:lvl3pPr>
            <a:lvl4pPr indent="-228600" lvl="3" marL="1828800" algn="l">
              <a:lnSpc>
                <a:spcPct val="90000"/>
              </a:lnSpc>
              <a:spcBef>
                <a:spcPts val="0"/>
              </a:spcBef>
              <a:spcAft>
                <a:spcPts val="0"/>
              </a:spcAft>
              <a:buSzPts val="1400"/>
              <a:buNone/>
              <a:defRPr/>
            </a:lvl4pPr>
            <a:lvl5pPr indent="-228600" lvl="4" marL="2286000" algn="l">
              <a:lnSpc>
                <a:spcPct val="90000"/>
              </a:lnSpc>
              <a:spcBef>
                <a:spcPts val="0"/>
              </a:spcBef>
              <a:spcAft>
                <a:spcPts val="0"/>
              </a:spcAft>
              <a:buSzPts val="1400"/>
              <a:buNone/>
              <a:defRPr/>
            </a:lvl5pPr>
            <a:lvl6pPr indent="-228600" lvl="5" marL="2743200" algn="l">
              <a:lnSpc>
                <a:spcPct val="90000"/>
              </a:lnSpc>
              <a:spcBef>
                <a:spcPts val="0"/>
              </a:spcBef>
              <a:spcAft>
                <a:spcPts val="0"/>
              </a:spcAft>
              <a:buSzPts val="1400"/>
              <a:buNone/>
              <a:defRPr/>
            </a:lvl6pPr>
            <a:lvl7pPr indent="-228600" lvl="6" marL="3200400" algn="l">
              <a:lnSpc>
                <a:spcPct val="90000"/>
              </a:lnSpc>
              <a:spcBef>
                <a:spcPts val="0"/>
              </a:spcBef>
              <a:spcAft>
                <a:spcPts val="0"/>
              </a:spcAft>
              <a:buSzPts val="1400"/>
              <a:buNone/>
              <a:defRPr/>
            </a:lvl7pPr>
            <a:lvl8pPr indent="-228600" lvl="7" marL="3657600" algn="l">
              <a:lnSpc>
                <a:spcPct val="90000"/>
              </a:lnSpc>
              <a:spcBef>
                <a:spcPts val="0"/>
              </a:spcBef>
              <a:spcAft>
                <a:spcPts val="0"/>
              </a:spcAft>
              <a:buSzPts val="1400"/>
              <a:buNone/>
              <a:defRPr/>
            </a:lvl8pPr>
            <a:lvl9pPr indent="-228600" lvl="8" marL="4114800" algn="l">
              <a:lnSpc>
                <a:spcPct val="90000"/>
              </a:lnSpc>
              <a:spcBef>
                <a:spcPts val="0"/>
              </a:spcBef>
              <a:spcAft>
                <a:spcPts val="0"/>
              </a:spcAft>
              <a:buSzPts val="1400"/>
              <a:buNone/>
              <a:defRPr/>
            </a:lvl9pPr>
          </a:lstStyle>
          <a:p/>
        </p:txBody>
      </p:sp>
      <p:sp>
        <p:nvSpPr>
          <p:cNvPr id="117" name="Google Shape;117;p40"/>
          <p:cNvSpPr txBox="1"/>
          <p:nvPr>
            <p:ph type="title"/>
          </p:nvPr>
        </p:nvSpPr>
        <p:spPr>
          <a:xfrm>
            <a:off x="311704" y="228500"/>
            <a:ext cx="4666800" cy="5727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3000"/>
              <a:buFont typeface="Arial"/>
              <a:buNone/>
              <a:defRPr b="1" i="0" sz="3000" u="none" cap="none" strike="noStrike">
                <a:solidFill>
                  <a:schemeClr val="dk1"/>
                </a:solidFill>
                <a:highlight>
                  <a:schemeClr val="accent1"/>
                </a:highlight>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b="1" sz="2800">
                <a:solidFill>
                  <a:schemeClr val="dk1"/>
                </a:solidFill>
              </a:defRPr>
            </a:lvl2pPr>
            <a:lvl3pPr lvl="2" algn="l">
              <a:lnSpc>
                <a:spcPct val="90000"/>
              </a:lnSpc>
              <a:spcBef>
                <a:spcPts val="0"/>
              </a:spcBef>
              <a:spcAft>
                <a:spcPts val="0"/>
              </a:spcAft>
              <a:buClr>
                <a:schemeClr val="dk1"/>
              </a:buClr>
              <a:buSzPts val="1400"/>
              <a:buFont typeface="Arial"/>
              <a:buNone/>
              <a:defRPr b="1" sz="2800">
                <a:solidFill>
                  <a:schemeClr val="dk1"/>
                </a:solidFill>
              </a:defRPr>
            </a:lvl3pPr>
            <a:lvl4pPr lvl="3" algn="l">
              <a:lnSpc>
                <a:spcPct val="90000"/>
              </a:lnSpc>
              <a:spcBef>
                <a:spcPts val="0"/>
              </a:spcBef>
              <a:spcAft>
                <a:spcPts val="0"/>
              </a:spcAft>
              <a:buClr>
                <a:schemeClr val="dk1"/>
              </a:buClr>
              <a:buSzPts val="1400"/>
              <a:buFont typeface="Arial"/>
              <a:buNone/>
              <a:defRPr b="1" sz="2800">
                <a:solidFill>
                  <a:schemeClr val="dk1"/>
                </a:solidFill>
              </a:defRPr>
            </a:lvl4pPr>
            <a:lvl5pPr lvl="4" algn="l">
              <a:lnSpc>
                <a:spcPct val="90000"/>
              </a:lnSpc>
              <a:spcBef>
                <a:spcPts val="0"/>
              </a:spcBef>
              <a:spcAft>
                <a:spcPts val="0"/>
              </a:spcAft>
              <a:buClr>
                <a:schemeClr val="dk1"/>
              </a:buClr>
              <a:buSzPts val="1400"/>
              <a:buFont typeface="Arial"/>
              <a:buNone/>
              <a:defRPr b="1" sz="2800">
                <a:solidFill>
                  <a:schemeClr val="dk1"/>
                </a:solidFill>
              </a:defRPr>
            </a:lvl5pPr>
            <a:lvl6pPr lvl="5" algn="l">
              <a:lnSpc>
                <a:spcPct val="90000"/>
              </a:lnSpc>
              <a:spcBef>
                <a:spcPts val="0"/>
              </a:spcBef>
              <a:spcAft>
                <a:spcPts val="0"/>
              </a:spcAft>
              <a:buClr>
                <a:schemeClr val="dk1"/>
              </a:buClr>
              <a:buSzPts val="1400"/>
              <a:buFont typeface="Arial"/>
              <a:buNone/>
              <a:defRPr b="1" sz="2800">
                <a:solidFill>
                  <a:schemeClr val="dk1"/>
                </a:solidFill>
              </a:defRPr>
            </a:lvl6pPr>
            <a:lvl7pPr lvl="6" algn="l">
              <a:lnSpc>
                <a:spcPct val="90000"/>
              </a:lnSpc>
              <a:spcBef>
                <a:spcPts val="0"/>
              </a:spcBef>
              <a:spcAft>
                <a:spcPts val="0"/>
              </a:spcAft>
              <a:buClr>
                <a:schemeClr val="dk1"/>
              </a:buClr>
              <a:buSzPts val="1400"/>
              <a:buFont typeface="Arial"/>
              <a:buNone/>
              <a:defRPr b="1" sz="2800">
                <a:solidFill>
                  <a:schemeClr val="dk1"/>
                </a:solidFill>
              </a:defRPr>
            </a:lvl7pPr>
            <a:lvl8pPr lvl="7" algn="l">
              <a:lnSpc>
                <a:spcPct val="90000"/>
              </a:lnSpc>
              <a:spcBef>
                <a:spcPts val="0"/>
              </a:spcBef>
              <a:spcAft>
                <a:spcPts val="0"/>
              </a:spcAft>
              <a:buClr>
                <a:schemeClr val="dk1"/>
              </a:buClr>
              <a:buSzPts val="1400"/>
              <a:buFont typeface="Arial"/>
              <a:buNone/>
              <a:defRPr b="1" sz="2800">
                <a:solidFill>
                  <a:schemeClr val="dk1"/>
                </a:solidFill>
              </a:defRPr>
            </a:lvl8pPr>
            <a:lvl9pPr lvl="8" algn="l">
              <a:lnSpc>
                <a:spcPct val="90000"/>
              </a:lnSpc>
              <a:spcBef>
                <a:spcPts val="0"/>
              </a:spcBef>
              <a:spcAft>
                <a:spcPts val="0"/>
              </a:spcAft>
              <a:buClr>
                <a:schemeClr val="dk1"/>
              </a:buClr>
              <a:buSzPts val="1400"/>
              <a:buFont typeface="Arial"/>
              <a:buNone/>
              <a:defRPr b="1" sz="2800">
                <a:solidFill>
                  <a:schemeClr val="dk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Title plus gold horizontal block">
  <p:cSld name="CUSTOM_2">
    <p:spTree>
      <p:nvGrpSpPr>
        <p:cNvPr id="118" name="Shape 118"/>
        <p:cNvGrpSpPr/>
        <p:nvPr/>
      </p:nvGrpSpPr>
      <p:grpSpPr>
        <a:xfrm>
          <a:off x="0" y="0"/>
          <a:ext cx="0" cy="0"/>
          <a:chOff x="0" y="0"/>
          <a:chExt cx="0" cy="0"/>
        </a:xfrm>
      </p:grpSpPr>
      <p:sp>
        <p:nvSpPr>
          <p:cNvPr id="119" name="Google Shape;119;p41"/>
          <p:cNvSpPr/>
          <p:nvPr/>
        </p:nvSpPr>
        <p:spPr>
          <a:xfrm>
            <a:off x="-19225" y="1760200"/>
            <a:ext cx="9163200" cy="3438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3000"/>
              <a:buFont typeface="Arial"/>
              <a:buNone/>
              <a:defRPr b="1" i="0" sz="3000" u="none" cap="none" strike="noStrike">
                <a:solidFill>
                  <a:schemeClr val="dk1"/>
                </a:solidFill>
                <a:highlight>
                  <a:schemeClr val="accent1"/>
                </a:highlight>
                <a:latin typeface="Arial"/>
                <a:ea typeface="Arial"/>
                <a:cs typeface="Arial"/>
                <a:sym typeface="Arial"/>
              </a:defRPr>
            </a:lvl1pPr>
            <a:lvl2pPr lvl="1" algn="l">
              <a:lnSpc>
                <a:spcPct val="100000"/>
              </a:lnSpc>
              <a:spcBef>
                <a:spcPts val="0"/>
              </a:spcBef>
              <a:spcAft>
                <a:spcPts val="0"/>
              </a:spcAft>
              <a:buClr>
                <a:schemeClr val="dk1"/>
              </a:buClr>
              <a:buSzPts val="1400"/>
              <a:buFont typeface="Arial"/>
              <a:buNone/>
              <a:defRPr b="1" sz="2800">
                <a:solidFill>
                  <a:schemeClr val="dk1"/>
                </a:solidFill>
              </a:defRPr>
            </a:lvl2pPr>
            <a:lvl3pPr lvl="2" algn="l">
              <a:lnSpc>
                <a:spcPct val="100000"/>
              </a:lnSpc>
              <a:spcBef>
                <a:spcPts val="0"/>
              </a:spcBef>
              <a:spcAft>
                <a:spcPts val="0"/>
              </a:spcAft>
              <a:buClr>
                <a:schemeClr val="dk1"/>
              </a:buClr>
              <a:buSzPts val="1400"/>
              <a:buFont typeface="Arial"/>
              <a:buNone/>
              <a:defRPr b="1" sz="2800">
                <a:solidFill>
                  <a:schemeClr val="dk1"/>
                </a:solidFill>
              </a:defRPr>
            </a:lvl3pPr>
            <a:lvl4pPr lvl="3" algn="l">
              <a:lnSpc>
                <a:spcPct val="100000"/>
              </a:lnSpc>
              <a:spcBef>
                <a:spcPts val="0"/>
              </a:spcBef>
              <a:spcAft>
                <a:spcPts val="0"/>
              </a:spcAft>
              <a:buClr>
                <a:schemeClr val="dk1"/>
              </a:buClr>
              <a:buSzPts val="1400"/>
              <a:buFont typeface="Arial"/>
              <a:buNone/>
              <a:defRPr b="1" sz="2800">
                <a:solidFill>
                  <a:schemeClr val="dk1"/>
                </a:solidFill>
              </a:defRPr>
            </a:lvl4pPr>
            <a:lvl5pPr lvl="4" algn="l">
              <a:lnSpc>
                <a:spcPct val="100000"/>
              </a:lnSpc>
              <a:spcBef>
                <a:spcPts val="0"/>
              </a:spcBef>
              <a:spcAft>
                <a:spcPts val="0"/>
              </a:spcAft>
              <a:buClr>
                <a:schemeClr val="dk1"/>
              </a:buClr>
              <a:buSzPts val="1400"/>
              <a:buFont typeface="Arial"/>
              <a:buNone/>
              <a:defRPr b="1" sz="2800">
                <a:solidFill>
                  <a:schemeClr val="dk1"/>
                </a:solidFill>
              </a:defRPr>
            </a:lvl5pPr>
            <a:lvl6pPr lvl="5" algn="l">
              <a:lnSpc>
                <a:spcPct val="100000"/>
              </a:lnSpc>
              <a:spcBef>
                <a:spcPts val="0"/>
              </a:spcBef>
              <a:spcAft>
                <a:spcPts val="0"/>
              </a:spcAft>
              <a:buClr>
                <a:schemeClr val="dk1"/>
              </a:buClr>
              <a:buSzPts val="1400"/>
              <a:buFont typeface="Arial"/>
              <a:buNone/>
              <a:defRPr b="1" sz="2800">
                <a:solidFill>
                  <a:schemeClr val="dk1"/>
                </a:solidFill>
              </a:defRPr>
            </a:lvl6pPr>
            <a:lvl7pPr lvl="6" algn="l">
              <a:lnSpc>
                <a:spcPct val="100000"/>
              </a:lnSpc>
              <a:spcBef>
                <a:spcPts val="0"/>
              </a:spcBef>
              <a:spcAft>
                <a:spcPts val="0"/>
              </a:spcAft>
              <a:buClr>
                <a:schemeClr val="dk1"/>
              </a:buClr>
              <a:buSzPts val="1400"/>
              <a:buFont typeface="Arial"/>
              <a:buNone/>
              <a:defRPr b="1" sz="2800">
                <a:solidFill>
                  <a:schemeClr val="dk1"/>
                </a:solidFill>
              </a:defRPr>
            </a:lvl7pPr>
            <a:lvl8pPr lvl="7" algn="l">
              <a:lnSpc>
                <a:spcPct val="100000"/>
              </a:lnSpc>
              <a:spcBef>
                <a:spcPts val="0"/>
              </a:spcBef>
              <a:spcAft>
                <a:spcPts val="0"/>
              </a:spcAft>
              <a:buClr>
                <a:schemeClr val="dk1"/>
              </a:buClr>
              <a:buSzPts val="1400"/>
              <a:buFont typeface="Arial"/>
              <a:buNone/>
              <a:defRPr b="1" sz="2800">
                <a:solidFill>
                  <a:schemeClr val="dk1"/>
                </a:solidFill>
              </a:defRPr>
            </a:lvl8pPr>
            <a:lvl9pPr lvl="8" algn="l">
              <a:lnSpc>
                <a:spcPct val="100000"/>
              </a:lnSpc>
              <a:spcBef>
                <a:spcPts val="0"/>
              </a:spcBef>
              <a:spcAft>
                <a:spcPts val="0"/>
              </a:spcAft>
              <a:buClr>
                <a:schemeClr val="dk1"/>
              </a:buClr>
              <a:buSzPts val="1400"/>
              <a:buFont typeface="Arial"/>
              <a:buNone/>
              <a:defRPr b="1" sz="28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ntro Option 2">
  <p:cSld name="Cover Intro Option 2">
    <p:spTree>
      <p:nvGrpSpPr>
        <p:cNvPr id="15" name="Shape 15"/>
        <p:cNvGrpSpPr/>
        <p:nvPr/>
      </p:nvGrpSpPr>
      <p:grpSpPr>
        <a:xfrm>
          <a:off x="0" y="0"/>
          <a:ext cx="0" cy="0"/>
          <a:chOff x="0" y="0"/>
          <a:chExt cx="0" cy="0"/>
        </a:xfrm>
      </p:grpSpPr>
      <p:sp>
        <p:nvSpPr>
          <p:cNvPr id="16" name="Google Shape;16;p11"/>
          <p:cNvSpPr txBox="1"/>
          <p:nvPr>
            <p:ph type="title"/>
          </p:nvPr>
        </p:nvSpPr>
        <p:spPr>
          <a:xfrm>
            <a:off x="311700" y="12832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7200"/>
              <a:buFont typeface="Arial"/>
              <a:buNone/>
              <a:defRPr b="1" i="0" sz="7200" u="none" cap="none" strike="noStrike">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2800"/>
              <a:buFont typeface="Arial"/>
              <a:buNone/>
              <a:defRPr b="1" sz="2800">
                <a:solidFill>
                  <a:schemeClr val="dk1"/>
                </a:solidFill>
              </a:defRPr>
            </a:lvl2pPr>
            <a:lvl3pPr lvl="2" algn="l">
              <a:lnSpc>
                <a:spcPct val="100000"/>
              </a:lnSpc>
              <a:spcBef>
                <a:spcPts val="0"/>
              </a:spcBef>
              <a:spcAft>
                <a:spcPts val="0"/>
              </a:spcAft>
              <a:buClr>
                <a:schemeClr val="dk1"/>
              </a:buClr>
              <a:buSzPts val="2800"/>
              <a:buFont typeface="Arial"/>
              <a:buNone/>
              <a:defRPr b="1" sz="2800">
                <a:solidFill>
                  <a:schemeClr val="dk1"/>
                </a:solidFill>
              </a:defRPr>
            </a:lvl3pPr>
            <a:lvl4pPr lvl="3" algn="l">
              <a:lnSpc>
                <a:spcPct val="100000"/>
              </a:lnSpc>
              <a:spcBef>
                <a:spcPts val="0"/>
              </a:spcBef>
              <a:spcAft>
                <a:spcPts val="0"/>
              </a:spcAft>
              <a:buClr>
                <a:schemeClr val="dk1"/>
              </a:buClr>
              <a:buSzPts val="2800"/>
              <a:buFont typeface="Arial"/>
              <a:buNone/>
              <a:defRPr b="1" sz="2800">
                <a:solidFill>
                  <a:schemeClr val="dk1"/>
                </a:solidFill>
              </a:defRPr>
            </a:lvl4pPr>
            <a:lvl5pPr lvl="4" algn="l">
              <a:lnSpc>
                <a:spcPct val="100000"/>
              </a:lnSpc>
              <a:spcBef>
                <a:spcPts val="0"/>
              </a:spcBef>
              <a:spcAft>
                <a:spcPts val="0"/>
              </a:spcAft>
              <a:buClr>
                <a:schemeClr val="dk1"/>
              </a:buClr>
              <a:buSzPts val="2800"/>
              <a:buFont typeface="Arial"/>
              <a:buNone/>
              <a:defRPr b="1" sz="2800">
                <a:solidFill>
                  <a:schemeClr val="dk1"/>
                </a:solidFill>
              </a:defRPr>
            </a:lvl5pPr>
            <a:lvl6pPr lvl="5" algn="l">
              <a:lnSpc>
                <a:spcPct val="100000"/>
              </a:lnSpc>
              <a:spcBef>
                <a:spcPts val="0"/>
              </a:spcBef>
              <a:spcAft>
                <a:spcPts val="0"/>
              </a:spcAft>
              <a:buClr>
                <a:schemeClr val="dk1"/>
              </a:buClr>
              <a:buSzPts val="2800"/>
              <a:buFont typeface="Arial"/>
              <a:buNone/>
              <a:defRPr b="1" sz="2800">
                <a:solidFill>
                  <a:schemeClr val="dk1"/>
                </a:solidFill>
              </a:defRPr>
            </a:lvl6pPr>
            <a:lvl7pPr lvl="6" algn="l">
              <a:lnSpc>
                <a:spcPct val="100000"/>
              </a:lnSpc>
              <a:spcBef>
                <a:spcPts val="0"/>
              </a:spcBef>
              <a:spcAft>
                <a:spcPts val="0"/>
              </a:spcAft>
              <a:buClr>
                <a:schemeClr val="dk1"/>
              </a:buClr>
              <a:buSzPts val="2800"/>
              <a:buFont typeface="Arial"/>
              <a:buNone/>
              <a:defRPr b="1" sz="2800">
                <a:solidFill>
                  <a:schemeClr val="dk1"/>
                </a:solidFill>
              </a:defRPr>
            </a:lvl7pPr>
            <a:lvl8pPr lvl="7" algn="l">
              <a:lnSpc>
                <a:spcPct val="100000"/>
              </a:lnSpc>
              <a:spcBef>
                <a:spcPts val="0"/>
              </a:spcBef>
              <a:spcAft>
                <a:spcPts val="0"/>
              </a:spcAft>
              <a:buClr>
                <a:schemeClr val="dk1"/>
              </a:buClr>
              <a:buSzPts val="2800"/>
              <a:buFont typeface="Arial"/>
              <a:buNone/>
              <a:defRPr b="1" sz="2800">
                <a:solidFill>
                  <a:schemeClr val="dk1"/>
                </a:solidFill>
              </a:defRPr>
            </a:lvl8pPr>
            <a:lvl9pPr lvl="8" algn="l">
              <a:lnSpc>
                <a:spcPct val="100000"/>
              </a:lnSpc>
              <a:spcBef>
                <a:spcPts val="0"/>
              </a:spcBef>
              <a:spcAft>
                <a:spcPts val="0"/>
              </a:spcAft>
              <a:buClr>
                <a:schemeClr val="dk1"/>
              </a:buClr>
              <a:buSzPts val="2800"/>
              <a:buFont typeface="Arial"/>
              <a:buNone/>
              <a:defRPr b="1" sz="2800">
                <a:solidFill>
                  <a:schemeClr val="dk1"/>
                </a:solidFill>
              </a:defRPr>
            </a:lvl9pPr>
          </a:lstStyle>
          <a:p/>
        </p:txBody>
      </p:sp>
      <p:sp>
        <p:nvSpPr>
          <p:cNvPr id="17" name="Google Shape;17;p11"/>
          <p:cNvSpPr txBox="1"/>
          <p:nvPr>
            <p:ph idx="1" type="subTitle"/>
          </p:nvPr>
        </p:nvSpPr>
        <p:spPr>
          <a:xfrm>
            <a:off x="360625" y="1005325"/>
            <a:ext cx="7508700" cy="357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18" name="Google Shape;18;p11"/>
          <p:cNvPicPr preferRelativeResize="0"/>
          <p:nvPr/>
        </p:nvPicPr>
        <p:blipFill rotWithShape="1">
          <a:blip r:embed="rId2">
            <a:alphaModFix/>
          </a:blip>
          <a:srcRect b="0" l="0" r="0" t="0"/>
          <a:stretch/>
        </p:blipFill>
        <p:spPr>
          <a:xfrm>
            <a:off x="443641" y="3799423"/>
            <a:ext cx="2912167" cy="96149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and intro" type="title">
  <p:cSld name="TITLE">
    <p:spTree>
      <p:nvGrpSpPr>
        <p:cNvPr id="19" name="Shape 19"/>
        <p:cNvGrpSpPr/>
        <p:nvPr/>
      </p:nvGrpSpPr>
      <p:grpSpPr>
        <a:xfrm>
          <a:off x="0" y="0"/>
          <a:ext cx="0" cy="0"/>
          <a:chOff x="0" y="0"/>
          <a:chExt cx="0" cy="0"/>
        </a:xfrm>
      </p:grpSpPr>
      <p:sp>
        <p:nvSpPr>
          <p:cNvPr id="20" name="Google Shape;20;p12"/>
          <p:cNvSpPr txBox="1"/>
          <p:nvPr>
            <p:ph type="ctrTitle"/>
          </p:nvPr>
        </p:nvSpPr>
        <p:spPr>
          <a:xfrm>
            <a:off x="311708" y="2116175"/>
            <a:ext cx="8520600" cy="20526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5200"/>
              <a:buFont typeface="Arial"/>
              <a:buNone/>
              <a:defRPr b="1" i="0" sz="52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5200"/>
              <a:buFont typeface="Arial"/>
              <a:buNone/>
              <a:defRPr b="1" sz="5200">
                <a:solidFill>
                  <a:schemeClr val="dk1"/>
                </a:solidFill>
              </a:defRPr>
            </a:lvl2pPr>
            <a:lvl3pPr lvl="2" algn="ctr">
              <a:lnSpc>
                <a:spcPct val="100000"/>
              </a:lnSpc>
              <a:spcBef>
                <a:spcPts val="0"/>
              </a:spcBef>
              <a:spcAft>
                <a:spcPts val="0"/>
              </a:spcAft>
              <a:buClr>
                <a:schemeClr val="dk1"/>
              </a:buClr>
              <a:buSzPts val="5200"/>
              <a:buFont typeface="Arial"/>
              <a:buNone/>
              <a:defRPr b="1" sz="5200">
                <a:solidFill>
                  <a:schemeClr val="dk1"/>
                </a:solidFill>
              </a:defRPr>
            </a:lvl3pPr>
            <a:lvl4pPr lvl="3" algn="ctr">
              <a:lnSpc>
                <a:spcPct val="100000"/>
              </a:lnSpc>
              <a:spcBef>
                <a:spcPts val="0"/>
              </a:spcBef>
              <a:spcAft>
                <a:spcPts val="0"/>
              </a:spcAft>
              <a:buClr>
                <a:schemeClr val="dk1"/>
              </a:buClr>
              <a:buSzPts val="5200"/>
              <a:buFont typeface="Arial"/>
              <a:buNone/>
              <a:defRPr b="1" sz="5200">
                <a:solidFill>
                  <a:schemeClr val="dk1"/>
                </a:solidFill>
              </a:defRPr>
            </a:lvl4pPr>
            <a:lvl5pPr lvl="4" algn="ctr">
              <a:lnSpc>
                <a:spcPct val="100000"/>
              </a:lnSpc>
              <a:spcBef>
                <a:spcPts val="0"/>
              </a:spcBef>
              <a:spcAft>
                <a:spcPts val="0"/>
              </a:spcAft>
              <a:buClr>
                <a:schemeClr val="dk1"/>
              </a:buClr>
              <a:buSzPts val="5200"/>
              <a:buFont typeface="Arial"/>
              <a:buNone/>
              <a:defRPr b="1" sz="5200">
                <a:solidFill>
                  <a:schemeClr val="dk1"/>
                </a:solidFill>
              </a:defRPr>
            </a:lvl5pPr>
            <a:lvl6pPr lvl="5" algn="ctr">
              <a:lnSpc>
                <a:spcPct val="100000"/>
              </a:lnSpc>
              <a:spcBef>
                <a:spcPts val="0"/>
              </a:spcBef>
              <a:spcAft>
                <a:spcPts val="0"/>
              </a:spcAft>
              <a:buClr>
                <a:schemeClr val="dk1"/>
              </a:buClr>
              <a:buSzPts val="5200"/>
              <a:buFont typeface="Arial"/>
              <a:buNone/>
              <a:defRPr b="1" sz="5200">
                <a:solidFill>
                  <a:schemeClr val="dk1"/>
                </a:solidFill>
              </a:defRPr>
            </a:lvl6pPr>
            <a:lvl7pPr lvl="6" algn="ctr">
              <a:lnSpc>
                <a:spcPct val="100000"/>
              </a:lnSpc>
              <a:spcBef>
                <a:spcPts val="0"/>
              </a:spcBef>
              <a:spcAft>
                <a:spcPts val="0"/>
              </a:spcAft>
              <a:buClr>
                <a:schemeClr val="dk1"/>
              </a:buClr>
              <a:buSzPts val="5200"/>
              <a:buFont typeface="Arial"/>
              <a:buNone/>
              <a:defRPr b="1" sz="5200">
                <a:solidFill>
                  <a:schemeClr val="dk1"/>
                </a:solidFill>
              </a:defRPr>
            </a:lvl7pPr>
            <a:lvl8pPr lvl="7" algn="ctr">
              <a:lnSpc>
                <a:spcPct val="100000"/>
              </a:lnSpc>
              <a:spcBef>
                <a:spcPts val="0"/>
              </a:spcBef>
              <a:spcAft>
                <a:spcPts val="0"/>
              </a:spcAft>
              <a:buClr>
                <a:schemeClr val="dk1"/>
              </a:buClr>
              <a:buSzPts val="5200"/>
              <a:buFont typeface="Arial"/>
              <a:buNone/>
              <a:defRPr b="1" sz="5200">
                <a:solidFill>
                  <a:schemeClr val="dk1"/>
                </a:solidFill>
              </a:defRPr>
            </a:lvl8pPr>
            <a:lvl9pPr lvl="8" algn="ctr">
              <a:lnSpc>
                <a:spcPct val="100000"/>
              </a:lnSpc>
              <a:spcBef>
                <a:spcPts val="0"/>
              </a:spcBef>
              <a:spcAft>
                <a:spcPts val="0"/>
              </a:spcAft>
              <a:buClr>
                <a:schemeClr val="dk1"/>
              </a:buClr>
              <a:buSzPts val="5200"/>
              <a:buFont typeface="Arial"/>
              <a:buNone/>
              <a:defRPr b="1" sz="5200">
                <a:solidFill>
                  <a:schemeClr val="dk1"/>
                </a:solidFill>
              </a:defRPr>
            </a:lvl9pPr>
          </a:lstStyle>
          <a:p/>
        </p:txBody>
      </p:sp>
      <p:sp>
        <p:nvSpPr>
          <p:cNvPr id="21" name="Google Shape;21;p12"/>
          <p:cNvSpPr txBox="1"/>
          <p:nvPr>
            <p:ph idx="1" type="subTitle"/>
          </p:nvPr>
        </p:nvSpPr>
        <p:spPr>
          <a:xfrm>
            <a:off x="311700" y="4205725"/>
            <a:ext cx="8151600" cy="792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000000"/>
              </a:buClr>
              <a:buSzPts val="2800"/>
              <a:buFont typeface="Arial"/>
              <a:buNone/>
              <a:defRPr b="1" i="0" sz="2800" u="none" cap="none" strike="noStrike">
                <a:solidFill>
                  <a:srgbClr val="000000"/>
                </a:solidFill>
                <a:latin typeface="Arial"/>
                <a:ea typeface="Arial"/>
                <a:cs typeface="Arial"/>
                <a:sym typeface="Arial"/>
              </a:defRPr>
            </a:lvl1pPr>
            <a:lvl2pPr lvl="1" marR="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pic>
        <p:nvPicPr>
          <p:cNvPr id="22" name="Google Shape;22;p12"/>
          <p:cNvPicPr preferRelativeResize="0"/>
          <p:nvPr/>
        </p:nvPicPr>
        <p:blipFill rotWithShape="1">
          <a:blip r:embed="rId2">
            <a:alphaModFix/>
          </a:blip>
          <a:srcRect b="0" l="0" r="0" t="0"/>
          <a:stretch/>
        </p:blipFill>
        <p:spPr>
          <a:xfrm>
            <a:off x="551549" y="187046"/>
            <a:ext cx="3232002" cy="10671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ld chapter break or bold statement gold">
  <p:cSld name="Gold chapter break or bold statement gold">
    <p:bg>
      <p:bgPr>
        <a:solidFill>
          <a:schemeClr val="accent1"/>
        </a:solidFill>
      </p:bgPr>
    </p:bg>
    <p:spTree>
      <p:nvGrpSpPr>
        <p:cNvPr id="23" name="Shape 23"/>
        <p:cNvGrpSpPr/>
        <p:nvPr/>
      </p:nvGrpSpPr>
      <p:grpSpPr>
        <a:xfrm>
          <a:off x="0" y="0"/>
          <a:ext cx="0" cy="0"/>
          <a:chOff x="0" y="0"/>
          <a:chExt cx="0" cy="0"/>
        </a:xfrm>
      </p:grpSpPr>
      <p:sp>
        <p:nvSpPr>
          <p:cNvPr id="24" name="Google Shape;24;p13"/>
          <p:cNvSpPr txBox="1"/>
          <p:nvPr>
            <p:ph type="title"/>
          </p:nvPr>
        </p:nvSpPr>
        <p:spPr>
          <a:xfrm>
            <a:off x="311700" y="826025"/>
            <a:ext cx="62463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6200"/>
              <a:buFont typeface="Arial"/>
              <a:buNone/>
              <a:defRPr b="1" i="0" sz="6200" u="none" cap="none" strike="noStrike">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6200"/>
              <a:buFont typeface="Arial"/>
              <a:buNone/>
              <a:defRPr b="1" sz="6200">
                <a:solidFill>
                  <a:schemeClr val="dk1"/>
                </a:solidFill>
              </a:defRPr>
            </a:lvl2pPr>
            <a:lvl3pPr lvl="2" algn="l">
              <a:lnSpc>
                <a:spcPct val="100000"/>
              </a:lnSpc>
              <a:spcBef>
                <a:spcPts val="0"/>
              </a:spcBef>
              <a:spcAft>
                <a:spcPts val="0"/>
              </a:spcAft>
              <a:buClr>
                <a:schemeClr val="dk1"/>
              </a:buClr>
              <a:buSzPts val="6200"/>
              <a:buFont typeface="Arial"/>
              <a:buNone/>
              <a:defRPr b="1" sz="6200">
                <a:solidFill>
                  <a:schemeClr val="dk1"/>
                </a:solidFill>
              </a:defRPr>
            </a:lvl3pPr>
            <a:lvl4pPr lvl="3" algn="l">
              <a:lnSpc>
                <a:spcPct val="100000"/>
              </a:lnSpc>
              <a:spcBef>
                <a:spcPts val="0"/>
              </a:spcBef>
              <a:spcAft>
                <a:spcPts val="0"/>
              </a:spcAft>
              <a:buClr>
                <a:schemeClr val="dk1"/>
              </a:buClr>
              <a:buSzPts val="6200"/>
              <a:buFont typeface="Arial"/>
              <a:buNone/>
              <a:defRPr b="1" sz="6200">
                <a:solidFill>
                  <a:schemeClr val="dk1"/>
                </a:solidFill>
              </a:defRPr>
            </a:lvl4pPr>
            <a:lvl5pPr lvl="4" algn="l">
              <a:lnSpc>
                <a:spcPct val="100000"/>
              </a:lnSpc>
              <a:spcBef>
                <a:spcPts val="0"/>
              </a:spcBef>
              <a:spcAft>
                <a:spcPts val="0"/>
              </a:spcAft>
              <a:buClr>
                <a:schemeClr val="dk1"/>
              </a:buClr>
              <a:buSzPts val="6200"/>
              <a:buFont typeface="Arial"/>
              <a:buNone/>
              <a:defRPr b="1" sz="6200">
                <a:solidFill>
                  <a:schemeClr val="dk1"/>
                </a:solidFill>
              </a:defRPr>
            </a:lvl5pPr>
            <a:lvl6pPr lvl="5" algn="l">
              <a:lnSpc>
                <a:spcPct val="100000"/>
              </a:lnSpc>
              <a:spcBef>
                <a:spcPts val="0"/>
              </a:spcBef>
              <a:spcAft>
                <a:spcPts val="0"/>
              </a:spcAft>
              <a:buClr>
                <a:schemeClr val="dk1"/>
              </a:buClr>
              <a:buSzPts val="6200"/>
              <a:buFont typeface="Arial"/>
              <a:buNone/>
              <a:defRPr b="1" sz="6200">
                <a:solidFill>
                  <a:schemeClr val="dk1"/>
                </a:solidFill>
              </a:defRPr>
            </a:lvl6pPr>
            <a:lvl7pPr lvl="6" algn="l">
              <a:lnSpc>
                <a:spcPct val="100000"/>
              </a:lnSpc>
              <a:spcBef>
                <a:spcPts val="0"/>
              </a:spcBef>
              <a:spcAft>
                <a:spcPts val="0"/>
              </a:spcAft>
              <a:buClr>
                <a:schemeClr val="dk1"/>
              </a:buClr>
              <a:buSzPts val="6200"/>
              <a:buFont typeface="Arial"/>
              <a:buNone/>
              <a:defRPr b="1" sz="6200">
                <a:solidFill>
                  <a:schemeClr val="dk1"/>
                </a:solidFill>
              </a:defRPr>
            </a:lvl7pPr>
            <a:lvl8pPr lvl="7" algn="l">
              <a:lnSpc>
                <a:spcPct val="100000"/>
              </a:lnSpc>
              <a:spcBef>
                <a:spcPts val="0"/>
              </a:spcBef>
              <a:spcAft>
                <a:spcPts val="0"/>
              </a:spcAft>
              <a:buClr>
                <a:schemeClr val="dk1"/>
              </a:buClr>
              <a:buSzPts val="6200"/>
              <a:buFont typeface="Arial"/>
              <a:buNone/>
              <a:defRPr b="1" sz="6200">
                <a:solidFill>
                  <a:schemeClr val="dk1"/>
                </a:solidFill>
              </a:defRPr>
            </a:lvl8pPr>
            <a:lvl9pPr lvl="8" algn="l">
              <a:lnSpc>
                <a:spcPct val="100000"/>
              </a:lnSpc>
              <a:spcBef>
                <a:spcPts val="0"/>
              </a:spcBef>
              <a:spcAft>
                <a:spcPts val="0"/>
              </a:spcAft>
              <a:buClr>
                <a:schemeClr val="dk1"/>
              </a:buClr>
              <a:buSzPts val="6200"/>
              <a:buFont typeface="Arial"/>
              <a:buNone/>
              <a:defRPr b="1" sz="6200">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break agenda">
  <p:cSld name="Chapter break agenda">
    <p:bg>
      <p:bgPr>
        <a:solidFill>
          <a:srgbClr val="000000"/>
        </a:solidFill>
      </p:bgPr>
    </p:bg>
    <p:spTree>
      <p:nvGrpSpPr>
        <p:cNvPr id="25" name="Shape 25"/>
        <p:cNvGrpSpPr/>
        <p:nvPr/>
      </p:nvGrpSpPr>
      <p:grpSpPr>
        <a:xfrm>
          <a:off x="0" y="0"/>
          <a:ext cx="0" cy="0"/>
          <a:chOff x="0" y="0"/>
          <a:chExt cx="0" cy="0"/>
        </a:xfrm>
      </p:grpSpPr>
      <p:sp>
        <p:nvSpPr>
          <p:cNvPr id="26" name="Google Shape;26;p14"/>
          <p:cNvSpPr txBox="1"/>
          <p:nvPr>
            <p:ph type="title"/>
          </p:nvPr>
        </p:nvSpPr>
        <p:spPr>
          <a:xfrm>
            <a:off x="464100" y="2045225"/>
            <a:ext cx="2787600" cy="5727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rgbClr val="FFFFFF"/>
              </a:buClr>
              <a:buSzPts val="4800"/>
              <a:buFont typeface="Arial"/>
              <a:buNone/>
              <a:defRPr b="1" i="0" sz="4800" u="none" cap="none" strike="noStrike">
                <a:solidFill>
                  <a:srgbClr val="FFFFFF"/>
                </a:solidFill>
                <a:latin typeface="Arial"/>
                <a:ea typeface="Arial"/>
                <a:cs typeface="Arial"/>
                <a:sym typeface="Arial"/>
              </a:defRPr>
            </a:lvl1pPr>
            <a:lvl2pPr lvl="1" algn="r">
              <a:lnSpc>
                <a:spcPct val="100000"/>
              </a:lnSpc>
              <a:spcBef>
                <a:spcPts val="0"/>
              </a:spcBef>
              <a:spcAft>
                <a:spcPts val="0"/>
              </a:spcAft>
              <a:buClr>
                <a:srgbClr val="FFFFFF"/>
              </a:buClr>
              <a:buSzPts val="4800"/>
              <a:buFont typeface="Arial"/>
              <a:buNone/>
              <a:defRPr b="1" sz="4800">
                <a:solidFill>
                  <a:srgbClr val="FFFFFF"/>
                </a:solidFill>
              </a:defRPr>
            </a:lvl2pPr>
            <a:lvl3pPr lvl="2" algn="r">
              <a:lnSpc>
                <a:spcPct val="100000"/>
              </a:lnSpc>
              <a:spcBef>
                <a:spcPts val="0"/>
              </a:spcBef>
              <a:spcAft>
                <a:spcPts val="0"/>
              </a:spcAft>
              <a:buClr>
                <a:srgbClr val="FFFFFF"/>
              </a:buClr>
              <a:buSzPts val="4800"/>
              <a:buFont typeface="Arial"/>
              <a:buNone/>
              <a:defRPr b="1" sz="4800">
                <a:solidFill>
                  <a:srgbClr val="FFFFFF"/>
                </a:solidFill>
              </a:defRPr>
            </a:lvl3pPr>
            <a:lvl4pPr lvl="3" algn="r">
              <a:lnSpc>
                <a:spcPct val="100000"/>
              </a:lnSpc>
              <a:spcBef>
                <a:spcPts val="0"/>
              </a:spcBef>
              <a:spcAft>
                <a:spcPts val="0"/>
              </a:spcAft>
              <a:buClr>
                <a:srgbClr val="FFFFFF"/>
              </a:buClr>
              <a:buSzPts val="4800"/>
              <a:buFont typeface="Arial"/>
              <a:buNone/>
              <a:defRPr b="1" sz="4800">
                <a:solidFill>
                  <a:srgbClr val="FFFFFF"/>
                </a:solidFill>
              </a:defRPr>
            </a:lvl4pPr>
            <a:lvl5pPr lvl="4" algn="r">
              <a:lnSpc>
                <a:spcPct val="100000"/>
              </a:lnSpc>
              <a:spcBef>
                <a:spcPts val="0"/>
              </a:spcBef>
              <a:spcAft>
                <a:spcPts val="0"/>
              </a:spcAft>
              <a:buClr>
                <a:srgbClr val="FFFFFF"/>
              </a:buClr>
              <a:buSzPts val="4800"/>
              <a:buFont typeface="Arial"/>
              <a:buNone/>
              <a:defRPr b="1" sz="4800">
                <a:solidFill>
                  <a:srgbClr val="FFFFFF"/>
                </a:solidFill>
              </a:defRPr>
            </a:lvl5pPr>
            <a:lvl6pPr lvl="5" algn="r">
              <a:lnSpc>
                <a:spcPct val="100000"/>
              </a:lnSpc>
              <a:spcBef>
                <a:spcPts val="0"/>
              </a:spcBef>
              <a:spcAft>
                <a:spcPts val="0"/>
              </a:spcAft>
              <a:buClr>
                <a:srgbClr val="FFFFFF"/>
              </a:buClr>
              <a:buSzPts val="4800"/>
              <a:buFont typeface="Arial"/>
              <a:buNone/>
              <a:defRPr b="1" sz="4800">
                <a:solidFill>
                  <a:srgbClr val="FFFFFF"/>
                </a:solidFill>
              </a:defRPr>
            </a:lvl6pPr>
            <a:lvl7pPr lvl="6" algn="r">
              <a:lnSpc>
                <a:spcPct val="100000"/>
              </a:lnSpc>
              <a:spcBef>
                <a:spcPts val="0"/>
              </a:spcBef>
              <a:spcAft>
                <a:spcPts val="0"/>
              </a:spcAft>
              <a:buClr>
                <a:srgbClr val="FFFFFF"/>
              </a:buClr>
              <a:buSzPts val="4800"/>
              <a:buFont typeface="Arial"/>
              <a:buNone/>
              <a:defRPr b="1" sz="4800">
                <a:solidFill>
                  <a:srgbClr val="FFFFFF"/>
                </a:solidFill>
              </a:defRPr>
            </a:lvl7pPr>
            <a:lvl8pPr lvl="7" algn="r">
              <a:lnSpc>
                <a:spcPct val="100000"/>
              </a:lnSpc>
              <a:spcBef>
                <a:spcPts val="0"/>
              </a:spcBef>
              <a:spcAft>
                <a:spcPts val="0"/>
              </a:spcAft>
              <a:buClr>
                <a:srgbClr val="FFFFFF"/>
              </a:buClr>
              <a:buSzPts val="4800"/>
              <a:buFont typeface="Arial"/>
              <a:buNone/>
              <a:defRPr b="1" sz="4800">
                <a:solidFill>
                  <a:srgbClr val="FFFFFF"/>
                </a:solidFill>
              </a:defRPr>
            </a:lvl8pPr>
            <a:lvl9pPr lvl="8" algn="r">
              <a:lnSpc>
                <a:spcPct val="100000"/>
              </a:lnSpc>
              <a:spcBef>
                <a:spcPts val="0"/>
              </a:spcBef>
              <a:spcAft>
                <a:spcPts val="0"/>
              </a:spcAft>
              <a:buClr>
                <a:srgbClr val="FFFFFF"/>
              </a:buClr>
              <a:buSzPts val="4800"/>
              <a:buFont typeface="Arial"/>
              <a:buNone/>
              <a:defRPr b="1" sz="4800">
                <a:solidFill>
                  <a:srgbClr val="FFFFFF"/>
                </a:solidFill>
              </a:defRPr>
            </a:lvl9pPr>
          </a:lstStyle>
          <a:p/>
        </p:txBody>
      </p:sp>
      <p:sp>
        <p:nvSpPr>
          <p:cNvPr id="27" name="Google Shape;27;p14"/>
          <p:cNvSpPr txBox="1"/>
          <p:nvPr/>
        </p:nvSpPr>
        <p:spPr>
          <a:xfrm>
            <a:off x="3664989" y="371597"/>
            <a:ext cx="1057200" cy="3531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1"/>
              </a:buClr>
              <a:buSzPts val="5625"/>
              <a:buFont typeface="Arial"/>
              <a:buNone/>
            </a:pPr>
            <a:r>
              <a:rPr b="0" i="0" lang="en" sz="22500" u="none" cap="none" strike="noStrike">
                <a:solidFill>
                  <a:schemeClr val="accen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8" name="Google Shape;28;p14"/>
          <p:cNvSpPr txBox="1"/>
          <p:nvPr>
            <p:ph idx="1" type="subTitle"/>
          </p:nvPr>
        </p:nvSpPr>
        <p:spPr>
          <a:xfrm>
            <a:off x="4925925" y="1039900"/>
            <a:ext cx="3589500" cy="2755800"/>
          </a:xfrm>
          <a:prstGeom prst="rect">
            <a:avLst/>
          </a:prstGeom>
          <a:noFill/>
          <a:ln>
            <a:noFill/>
          </a:ln>
        </p:spPr>
        <p:txBody>
          <a:bodyPr anchorCtr="0" anchor="ctr" bIns="91425" lIns="91425" spcFirstLastPara="1" rIns="91425" wrap="square" tIns="91425">
            <a:noAutofit/>
          </a:bodyPr>
          <a:lstStyle>
            <a:lvl1pPr lvl="0" marR="0" algn="l">
              <a:lnSpc>
                <a:spcPct val="115000"/>
              </a:lnSpc>
              <a:spcBef>
                <a:spcPts val="0"/>
              </a:spcBef>
              <a:spcAft>
                <a:spcPts val="0"/>
              </a:spcAft>
              <a:buClr>
                <a:srgbClr val="000000"/>
              </a:buClr>
              <a:buSzPts val="1800"/>
              <a:buFont typeface="Arial"/>
              <a:buNone/>
              <a:defRPr b="1" i="0" sz="1800" u="none" cap="none" strike="noStrike">
                <a:solidFill>
                  <a:srgbClr val="FFFFFF"/>
                </a:solidFill>
                <a:latin typeface="Arial"/>
                <a:ea typeface="Arial"/>
                <a:cs typeface="Arial"/>
                <a:sym typeface="Arial"/>
              </a:defRPr>
            </a:lvl1pPr>
            <a:lvl2pPr lvl="1" marR="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2pPr>
            <a:lvl3pPr lvl="2" marR="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3pPr>
            <a:lvl4pPr lvl="3" marR="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4pPr>
            <a:lvl5pPr lvl="4" marR="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5pPr>
            <a:lvl6pPr lvl="5" marR="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6pPr>
            <a:lvl7pPr lvl="6" marR="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7pPr>
            <a:lvl8pPr lvl="7" marR="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8pPr>
            <a:lvl9pPr lvl="8" marR="0" algn="l">
              <a:lnSpc>
                <a:spcPct val="115000"/>
              </a:lnSpc>
              <a:spcBef>
                <a:spcPts val="1600"/>
              </a:spcBef>
              <a:spcAft>
                <a:spcPts val="1600"/>
              </a:spcAft>
              <a:buClr>
                <a:srgbClr val="000000"/>
              </a:buClr>
              <a:buSzPts val="1400"/>
              <a:buFont typeface="Arial"/>
              <a:buNone/>
              <a:defRPr b="1" i="0" sz="14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break bar">
  <p:cSld name="Chapter break bar">
    <p:spTree>
      <p:nvGrpSpPr>
        <p:cNvPr id="29" name="Shape 29"/>
        <p:cNvGrpSpPr/>
        <p:nvPr/>
      </p:nvGrpSpPr>
      <p:grpSpPr>
        <a:xfrm>
          <a:off x="0" y="0"/>
          <a:ext cx="0" cy="0"/>
          <a:chOff x="0" y="0"/>
          <a:chExt cx="0" cy="0"/>
        </a:xfrm>
      </p:grpSpPr>
      <p:sp>
        <p:nvSpPr>
          <p:cNvPr id="30" name="Google Shape;30;p15"/>
          <p:cNvSpPr/>
          <p:nvPr/>
        </p:nvSpPr>
        <p:spPr>
          <a:xfrm>
            <a:off x="0" y="1314450"/>
            <a:ext cx="9144000" cy="15432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700"/>
              <a:buFont typeface="Arial"/>
              <a:buNone/>
            </a:pPr>
            <a:r>
              <a:t/>
            </a:r>
            <a:endParaRPr b="1" i="0" sz="3700" u="none" cap="none" strike="noStrike">
              <a:solidFill>
                <a:schemeClr val="lt1"/>
              </a:solidFill>
              <a:latin typeface="Arial"/>
              <a:ea typeface="Arial"/>
              <a:cs typeface="Arial"/>
              <a:sym typeface="Arial"/>
            </a:endParaRPr>
          </a:p>
        </p:txBody>
      </p:sp>
      <p:sp>
        <p:nvSpPr>
          <p:cNvPr id="31" name="Google Shape;31;p15"/>
          <p:cNvSpPr txBox="1"/>
          <p:nvPr>
            <p:ph type="title"/>
          </p:nvPr>
        </p:nvSpPr>
        <p:spPr>
          <a:xfrm>
            <a:off x="381837" y="1600200"/>
            <a:ext cx="8112900" cy="1021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400"/>
              <a:buFont typeface="Arial"/>
              <a:buNone/>
              <a:defRPr b="1" sz="2400">
                <a:solidFill>
                  <a:schemeClr val="dk1"/>
                </a:solidFill>
              </a:defRPr>
            </a:lvl2pPr>
            <a:lvl3pPr lvl="2" marR="0" algn="l">
              <a:lnSpc>
                <a:spcPct val="100000"/>
              </a:lnSpc>
              <a:spcBef>
                <a:spcPts val="0"/>
              </a:spcBef>
              <a:spcAft>
                <a:spcPts val="0"/>
              </a:spcAft>
              <a:buClr>
                <a:schemeClr val="dk1"/>
              </a:buClr>
              <a:buSzPts val="2400"/>
              <a:buFont typeface="Arial"/>
              <a:buNone/>
              <a:defRPr b="1" sz="2400">
                <a:solidFill>
                  <a:schemeClr val="dk1"/>
                </a:solidFill>
              </a:defRPr>
            </a:lvl3pPr>
            <a:lvl4pPr lvl="3" marR="0" algn="l">
              <a:lnSpc>
                <a:spcPct val="100000"/>
              </a:lnSpc>
              <a:spcBef>
                <a:spcPts val="0"/>
              </a:spcBef>
              <a:spcAft>
                <a:spcPts val="0"/>
              </a:spcAft>
              <a:buClr>
                <a:schemeClr val="dk1"/>
              </a:buClr>
              <a:buSzPts val="2400"/>
              <a:buFont typeface="Arial"/>
              <a:buNone/>
              <a:defRPr b="1" sz="2400">
                <a:solidFill>
                  <a:schemeClr val="dk1"/>
                </a:solidFill>
              </a:defRPr>
            </a:lvl4pPr>
            <a:lvl5pPr lvl="4" marR="0" algn="l">
              <a:lnSpc>
                <a:spcPct val="100000"/>
              </a:lnSpc>
              <a:spcBef>
                <a:spcPts val="0"/>
              </a:spcBef>
              <a:spcAft>
                <a:spcPts val="0"/>
              </a:spcAft>
              <a:buClr>
                <a:schemeClr val="dk1"/>
              </a:buClr>
              <a:buSzPts val="2400"/>
              <a:buFont typeface="Arial"/>
              <a:buNone/>
              <a:defRPr b="1" sz="2400">
                <a:solidFill>
                  <a:schemeClr val="dk1"/>
                </a:solidFill>
              </a:defRPr>
            </a:lvl5pPr>
            <a:lvl6pPr lvl="5" marR="0" algn="l">
              <a:lnSpc>
                <a:spcPct val="100000"/>
              </a:lnSpc>
              <a:spcBef>
                <a:spcPts val="0"/>
              </a:spcBef>
              <a:spcAft>
                <a:spcPts val="0"/>
              </a:spcAft>
              <a:buClr>
                <a:schemeClr val="dk1"/>
              </a:buClr>
              <a:buSzPts val="2400"/>
              <a:buFont typeface="Arial"/>
              <a:buNone/>
              <a:defRPr b="1" sz="2400">
                <a:solidFill>
                  <a:schemeClr val="dk1"/>
                </a:solidFill>
              </a:defRPr>
            </a:lvl6pPr>
            <a:lvl7pPr lvl="6" marR="0" algn="l">
              <a:lnSpc>
                <a:spcPct val="100000"/>
              </a:lnSpc>
              <a:spcBef>
                <a:spcPts val="0"/>
              </a:spcBef>
              <a:spcAft>
                <a:spcPts val="0"/>
              </a:spcAft>
              <a:buClr>
                <a:schemeClr val="dk1"/>
              </a:buClr>
              <a:buSzPts val="2400"/>
              <a:buFont typeface="Arial"/>
              <a:buNone/>
              <a:defRPr b="1" sz="2400">
                <a:solidFill>
                  <a:schemeClr val="dk1"/>
                </a:solidFill>
              </a:defRPr>
            </a:lvl7pPr>
            <a:lvl8pPr lvl="7" marR="0" algn="l">
              <a:lnSpc>
                <a:spcPct val="100000"/>
              </a:lnSpc>
              <a:spcBef>
                <a:spcPts val="0"/>
              </a:spcBef>
              <a:spcAft>
                <a:spcPts val="0"/>
              </a:spcAft>
              <a:buClr>
                <a:schemeClr val="dk1"/>
              </a:buClr>
              <a:buSzPts val="2400"/>
              <a:buFont typeface="Arial"/>
              <a:buNone/>
              <a:defRPr b="1" sz="2400">
                <a:solidFill>
                  <a:schemeClr val="dk1"/>
                </a:solidFill>
              </a:defRPr>
            </a:lvl8pPr>
            <a:lvl9pPr lvl="8" marR="0" algn="l">
              <a:lnSpc>
                <a:spcPct val="100000"/>
              </a:lnSpc>
              <a:spcBef>
                <a:spcPts val="0"/>
              </a:spcBef>
              <a:spcAft>
                <a:spcPts val="0"/>
              </a:spcAft>
              <a:buClr>
                <a:schemeClr val="dk1"/>
              </a:buClr>
              <a:buSzPts val="2400"/>
              <a:buFont typeface="Arial"/>
              <a:buNone/>
              <a:defRPr b="1" sz="2400">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break maroon bar">
  <p:cSld name="Chapter break maroon bar">
    <p:spTree>
      <p:nvGrpSpPr>
        <p:cNvPr id="32" name="Shape 32"/>
        <p:cNvGrpSpPr/>
        <p:nvPr/>
      </p:nvGrpSpPr>
      <p:grpSpPr>
        <a:xfrm>
          <a:off x="0" y="0"/>
          <a:ext cx="0" cy="0"/>
          <a:chOff x="0" y="0"/>
          <a:chExt cx="0" cy="0"/>
        </a:xfrm>
      </p:grpSpPr>
      <p:sp>
        <p:nvSpPr>
          <p:cNvPr id="33" name="Google Shape;33;p16"/>
          <p:cNvSpPr/>
          <p:nvPr/>
        </p:nvSpPr>
        <p:spPr>
          <a:xfrm>
            <a:off x="0" y="1314450"/>
            <a:ext cx="9144000" cy="1543200"/>
          </a:xfrm>
          <a:prstGeom prst="rect">
            <a:avLst/>
          </a:prstGeom>
          <a:solidFill>
            <a:schemeClr val="accen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700"/>
              <a:buFont typeface="Arial"/>
              <a:buNone/>
            </a:pPr>
            <a:r>
              <a:t/>
            </a:r>
            <a:endParaRPr b="1" i="0" sz="3700" u="none" cap="none" strike="noStrike">
              <a:solidFill>
                <a:schemeClr val="dk2"/>
              </a:solidFill>
              <a:latin typeface="Arial"/>
              <a:ea typeface="Arial"/>
              <a:cs typeface="Arial"/>
              <a:sym typeface="Arial"/>
            </a:endParaRPr>
          </a:p>
        </p:txBody>
      </p:sp>
      <p:sp>
        <p:nvSpPr>
          <p:cNvPr id="34" name="Google Shape;34;p16"/>
          <p:cNvSpPr txBox="1"/>
          <p:nvPr>
            <p:ph type="title"/>
          </p:nvPr>
        </p:nvSpPr>
        <p:spPr>
          <a:xfrm>
            <a:off x="381837" y="1600200"/>
            <a:ext cx="8112900" cy="1021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4800"/>
              <a:buFont typeface="Arial"/>
              <a:buNone/>
              <a:defRPr b="1" i="0" sz="48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dk1"/>
              </a:buClr>
              <a:buSzPts val="2400"/>
              <a:buFont typeface="Arial"/>
              <a:buNone/>
              <a:defRPr b="1" sz="2400">
                <a:solidFill>
                  <a:schemeClr val="dk1"/>
                </a:solidFill>
              </a:defRPr>
            </a:lvl2pPr>
            <a:lvl3pPr lvl="2" marR="0" algn="l">
              <a:lnSpc>
                <a:spcPct val="100000"/>
              </a:lnSpc>
              <a:spcBef>
                <a:spcPts val="0"/>
              </a:spcBef>
              <a:spcAft>
                <a:spcPts val="0"/>
              </a:spcAft>
              <a:buClr>
                <a:schemeClr val="dk1"/>
              </a:buClr>
              <a:buSzPts val="2400"/>
              <a:buFont typeface="Arial"/>
              <a:buNone/>
              <a:defRPr b="1" sz="2400">
                <a:solidFill>
                  <a:schemeClr val="dk1"/>
                </a:solidFill>
              </a:defRPr>
            </a:lvl3pPr>
            <a:lvl4pPr lvl="3" marR="0" algn="l">
              <a:lnSpc>
                <a:spcPct val="100000"/>
              </a:lnSpc>
              <a:spcBef>
                <a:spcPts val="0"/>
              </a:spcBef>
              <a:spcAft>
                <a:spcPts val="0"/>
              </a:spcAft>
              <a:buClr>
                <a:schemeClr val="dk1"/>
              </a:buClr>
              <a:buSzPts val="2400"/>
              <a:buFont typeface="Arial"/>
              <a:buNone/>
              <a:defRPr b="1" sz="2400">
                <a:solidFill>
                  <a:schemeClr val="dk1"/>
                </a:solidFill>
              </a:defRPr>
            </a:lvl4pPr>
            <a:lvl5pPr lvl="4" marR="0" algn="l">
              <a:lnSpc>
                <a:spcPct val="100000"/>
              </a:lnSpc>
              <a:spcBef>
                <a:spcPts val="0"/>
              </a:spcBef>
              <a:spcAft>
                <a:spcPts val="0"/>
              </a:spcAft>
              <a:buClr>
                <a:schemeClr val="dk1"/>
              </a:buClr>
              <a:buSzPts val="2400"/>
              <a:buFont typeface="Arial"/>
              <a:buNone/>
              <a:defRPr b="1" sz="2400">
                <a:solidFill>
                  <a:schemeClr val="dk1"/>
                </a:solidFill>
              </a:defRPr>
            </a:lvl5pPr>
            <a:lvl6pPr lvl="5" marR="0" algn="l">
              <a:lnSpc>
                <a:spcPct val="100000"/>
              </a:lnSpc>
              <a:spcBef>
                <a:spcPts val="0"/>
              </a:spcBef>
              <a:spcAft>
                <a:spcPts val="0"/>
              </a:spcAft>
              <a:buClr>
                <a:schemeClr val="dk1"/>
              </a:buClr>
              <a:buSzPts val="2400"/>
              <a:buFont typeface="Arial"/>
              <a:buNone/>
              <a:defRPr b="1" sz="2400">
                <a:solidFill>
                  <a:schemeClr val="dk1"/>
                </a:solidFill>
              </a:defRPr>
            </a:lvl6pPr>
            <a:lvl7pPr lvl="6" marR="0" algn="l">
              <a:lnSpc>
                <a:spcPct val="100000"/>
              </a:lnSpc>
              <a:spcBef>
                <a:spcPts val="0"/>
              </a:spcBef>
              <a:spcAft>
                <a:spcPts val="0"/>
              </a:spcAft>
              <a:buClr>
                <a:schemeClr val="dk1"/>
              </a:buClr>
              <a:buSzPts val="2400"/>
              <a:buFont typeface="Arial"/>
              <a:buNone/>
              <a:defRPr b="1" sz="2400">
                <a:solidFill>
                  <a:schemeClr val="dk1"/>
                </a:solidFill>
              </a:defRPr>
            </a:lvl7pPr>
            <a:lvl8pPr lvl="7" marR="0" algn="l">
              <a:lnSpc>
                <a:spcPct val="100000"/>
              </a:lnSpc>
              <a:spcBef>
                <a:spcPts val="0"/>
              </a:spcBef>
              <a:spcAft>
                <a:spcPts val="0"/>
              </a:spcAft>
              <a:buClr>
                <a:schemeClr val="dk1"/>
              </a:buClr>
              <a:buSzPts val="2400"/>
              <a:buFont typeface="Arial"/>
              <a:buNone/>
              <a:defRPr b="1" sz="2400">
                <a:solidFill>
                  <a:schemeClr val="dk1"/>
                </a:solidFill>
              </a:defRPr>
            </a:lvl8pPr>
            <a:lvl9pPr lvl="8" marR="0" algn="l">
              <a:lnSpc>
                <a:spcPct val="100000"/>
              </a:lnSpc>
              <a:spcBef>
                <a:spcPts val="0"/>
              </a:spcBef>
              <a:spcAft>
                <a:spcPts val="0"/>
              </a:spcAft>
              <a:buClr>
                <a:schemeClr val="dk1"/>
              </a:buClr>
              <a:buSzPts val="2400"/>
              <a:buFont typeface="Arial"/>
              <a:buNone/>
              <a:defRPr b="1" sz="24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9pPr>
          </a:lstStyle>
          <a:p/>
        </p:txBody>
      </p:sp>
      <p:sp>
        <p:nvSpPr>
          <p:cNvPr id="7" name="Google Shape;7;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hyperlink" Target="https://www.ers.usda.gov/data-products/food-access-research-atlas/go-to-the-atla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hyperlink" Target="https://www.ers.usda.gov/data-products/food-access-research-atlas/go-to-the-atla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www.mill.com/" TargetMode="External"/><Relationship Id="rId4" Type="http://schemas.openxmlformats.org/officeDocument/2006/relationships/hyperlink" Target="https://source.co/"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earthengine.google.com/" TargetMode="External"/><Relationship Id="rId4" Type="http://schemas.openxmlformats.org/officeDocument/2006/relationships/hyperlink" Target="https://map.feedingamerica.org/county/2022/overall/arizona" TargetMode="External"/><Relationship Id="rId9" Type="http://schemas.openxmlformats.org/officeDocument/2006/relationships/hyperlink" Target="https://www.usdalocalfoodportal.com/fe/fdirectory_onfarmmarket/?operationmonth=operation_month_1%7Coperation_month_2%7Coperation_month_3%7Coperation_month_4%7Coperation_month_5%7Coperation_month_6%7Coperation_month_7%7Coperation_month_8%7Coperation_month_9%7Coperation_month_10%7Coperation_month_11%7Coperation_month_12&amp;location_state=Arizona" TargetMode="External"/><Relationship Id="rId5" Type="http://schemas.openxmlformats.org/officeDocument/2006/relationships/hyperlink" Target="https://map.feedingamerica.org/county/2022/overall/arizona" TargetMode="External"/><Relationship Id="rId6" Type="http://schemas.openxmlformats.org/officeDocument/2006/relationships/hyperlink" Target="https://map.feedingamerica.org/county/2022/overall/arizona" TargetMode="External"/><Relationship Id="rId7" Type="http://schemas.openxmlformats.org/officeDocument/2006/relationships/hyperlink" Target="https://www.climatehubs.usda.gov/hubs/international/topic/urban-agriculture" TargetMode="External"/><Relationship Id="rId8" Type="http://schemas.openxmlformats.org/officeDocument/2006/relationships/hyperlink" Target="https://www.climatehubs.usda.gov/hubs/international/topic/urban-agriculture" TargetMode="External"/><Relationship Id="rId11" Type="http://schemas.openxmlformats.org/officeDocument/2006/relationships/hyperlink" Target="https://www.ers.usda.gov/data-products/food-access-research-atlas/state-level-estimates-of-low-income-and-low-access-populations" TargetMode="External"/><Relationship Id="rId10" Type="http://schemas.openxmlformats.org/officeDocument/2006/relationships/hyperlink" Target="https://www.usdalocalfoodportal.com/fe/fdirectory_onfarmmarket/?operationmonth=operation_month_1%7Coperation_month_2%7Coperation_month_3%7Coperation_month_4%7Coperation_month_5%7Coperation_month_6%7Coperation_month_7%7Coperation_month_8%7Coperation_month_9%7Coperation_month_10%7Coperation_month_11%7Coperation_month_12&amp;location_state=Arizona" TargetMode="External"/><Relationship Id="rId13" Type="http://schemas.openxmlformats.org/officeDocument/2006/relationships/hyperlink" Target="https://data.fs.usda.gov/geodata/rastergateway/LCMS/index.php" TargetMode="External"/><Relationship Id="rId12" Type="http://schemas.openxmlformats.org/officeDocument/2006/relationships/hyperlink" Target="https://developers.google.com/earth-engine/datasets/catalog/sentinel-2/" TargetMode="External"/><Relationship Id="rId15" Type="http://schemas.openxmlformats.org/officeDocument/2006/relationships/hyperlink" Target="https://developers.google.com/earth-engine/datasets/catalog/USFS_GTAC_LCMS_v2023-9" TargetMode="External"/><Relationship Id="rId14" Type="http://schemas.openxmlformats.org/officeDocument/2006/relationships/hyperlink" Target="https://developers.google.com/earth-engine/datasets/catalog/LANDSAT_LC08_C02_T1_L2" TargetMode="External"/><Relationship Id="rId17" Type="http://schemas.openxmlformats.org/officeDocument/2006/relationships/hyperlink" Target="https://colab.research.google.com/drive/1ioIprJ6fOCwPmRTdm4m7D3IsiOl0tvHv?authuser=1#scrollTo=Y0hfDYnRT5va&amp;uniqifier=1" TargetMode="External"/><Relationship Id="rId16" Type="http://schemas.openxmlformats.org/officeDocument/2006/relationships/hyperlink" Target="https://www.openstreetmap.org/#map=5/38.01/-95.84" TargetMode="External"/><Relationship Id="rId18" Type="http://schemas.openxmlformats.org/officeDocument/2006/relationships/hyperlink" Target="https://colab.research.google.com/drive/1kkeVy_VMqWndvjYNMy3DnnF9zWOlt5Di?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jp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hyperlink" Target="https://map.feedingamerica.org/county/2022/overall/arizon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hyperlink" Target="https://www.usdalocalfoodportal.com/fe/fdirectory_onfarmmarket/?operationmonth=operation_month_1%7Coperation_month_2%7Coperation_month_3%7Coperation_month_4%7Coperation_month_5%7Coperation_month_6%7Coperation_month_7%7Coperation_month_8%7Coperation_month_9%7Coperation_month_10%7Coperation_month_11%7Coperation_month_12&amp;location_state=Arizona" TargetMode="External"/><Relationship Id="rId5" Type="http://schemas.openxmlformats.org/officeDocument/2006/relationships/hyperlink" Target="https://catalog.data.gov/dataset/farmers-markets-us-and-territories-2023-epa-region-93"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enviroatlas.epa.gov/arcgis/rest/services/Communities/Community_BGmetrics/MapServer/20" TargetMode="External"/><Relationship Id="rId4"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hyperlink" Target="https://data.fs.usda.gov/geodata/rastergateway/LCMS/index.php" TargetMode="External"/><Relationship Id="rId6" Type="http://schemas.openxmlformats.org/officeDocument/2006/relationships/hyperlink" Target="https://www.nass.usda.gov/Research_and_Science/Cropland/SARS1a.php"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hyperlink" Target="https://www.usgs.gov/centers/eros/science/annual-national-land-cover-database" TargetMode="External"/><Relationship Id="rId5" Type="http://schemas.openxmlformats.org/officeDocument/2006/relationships/hyperlink" Target="https://developers.google.com/earth-engine/datasets/catalog/sentinel-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nass.usda.gov/Research_and_Science/Cropland/Release/index.php" TargetMode="External"/><Relationship Id="rId4" Type="http://schemas.openxmlformats.org/officeDocument/2006/relationships/image" Target="../media/image18.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1"/>
          <p:cNvSpPr txBox="1"/>
          <p:nvPr/>
        </p:nvSpPr>
        <p:spPr>
          <a:xfrm>
            <a:off x="2448000" y="4563925"/>
            <a:ext cx="3285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pic>
        <p:nvPicPr>
          <p:cNvPr id="126" name="Google Shape;126;p1"/>
          <p:cNvPicPr preferRelativeResize="0"/>
          <p:nvPr/>
        </p:nvPicPr>
        <p:blipFill rotWithShape="1">
          <a:blip r:embed="rId4">
            <a:alphaModFix amt="85000"/>
          </a:blip>
          <a:srcRect b="0" l="0" r="0" t="2324"/>
          <a:stretch/>
        </p:blipFill>
        <p:spPr>
          <a:xfrm>
            <a:off x="5656800" y="1893147"/>
            <a:ext cx="3487200" cy="1463078"/>
          </a:xfrm>
          <a:prstGeom prst="rect">
            <a:avLst/>
          </a:prstGeom>
          <a:noFill/>
          <a:ln>
            <a:noFill/>
          </a:ln>
        </p:spPr>
      </p:pic>
      <p:sp>
        <p:nvSpPr>
          <p:cNvPr id="127" name="Google Shape;127;p1"/>
          <p:cNvSpPr txBox="1"/>
          <p:nvPr/>
        </p:nvSpPr>
        <p:spPr>
          <a:xfrm>
            <a:off x="6235350" y="683950"/>
            <a:ext cx="2042100" cy="78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endParaRPr>
          </a:p>
        </p:txBody>
      </p:sp>
      <p:sp>
        <p:nvSpPr>
          <p:cNvPr id="128" name="Google Shape;128;p1"/>
          <p:cNvSpPr/>
          <p:nvPr/>
        </p:nvSpPr>
        <p:spPr>
          <a:xfrm>
            <a:off x="5656750" y="3292350"/>
            <a:ext cx="3487200" cy="1096500"/>
          </a:xfrm>
          <a:prstGeom prst="rect">
            <a:avLst/>
          </a:prstGeom>
          <a:solidFill>
            <a:srgbClr val="FFC6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
          <p:cNvSpPr txBox="1"/>
          <p:nvPr/>
        </p:nvSpPr>
        <p:spPr>
          <a:xfrm>
            <a:off x="5859000" y="4384725"/>
            <a:ext cx="3285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Track:</a:t>
            </a:r>
            <a:endParaRPr b="1" i="0" sz="1200" u="none" cap="none" strike="noStrike">
              <a:solidFill>
                <a:srgbClr val="000000"/>
              </a:solidFill>
              <a:latin typeface="Arial"/>
              <a:ea typeface="Arial"/>
              <a:cs typeface="Arial"/>
              <a:sym typeface="Arial"/>
            </a:endParaRPr>
          </a:p>
        </p:txBody>
      </p:sp>
      <p:sp>
        <p:nvSpPr>
          <p:cNvPr id="130" name="Google Shape;130;p1"/>
          <p:cNvSpPr/>
          <p:nvPr/>
        </p:nvSpPr>
        <p:spPr>
          <a:xfrm>
            <a:off x="5732950" y="4388800"/>
            <a:ext cx="3411000" cy="36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b="1" lang="en" sz="1200">
                <a:solidFill>
                  <a:schemeClr val="dk1"/>
                </a:solidFill>
              </a:rPr>
              <a:t>Track: Food Insecurity</a:t>
            </a:r>
            <a:endParaRPr b="0" i="0" sz="1400" u="none" cap="none" strike="noStrike">
              <a:solidFill>
                <a:srgbClr val="000000"/>
              </a:solidFill>
              <a:latin typeface="Arial"/>
              <a:ea typeface="Arial"/>
              <a:cs typeface="Arial"/>
              <a:sym typeface="Arial"/>
            </a:endParaRPr>
          </a:p>
        </p:txBody>
      </p:sp>
      <p:sp>
        <p:nvSpPr>
          <p:cNvPr id="131" name="Google Shape;131;p1"/>
          <p:cNvSpPr txBox="1"/>
          <p:nvPr/>
        </p:nvSpPr>
        <p:spPr>
          <a:xfrm>
            <a:off x="5782800" y="3288325"/>
            <a:ext cx="33612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Team Members:</a:t>
            </a:r>
            <a:endParaRPr b="1" i="0" sz="1200" u="none" cap="none" strike="noStrike">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1000"/>
              <a:t>Kadn, Computer Science (BS)</a:t>
            </a:r>
            <a:endParaRPr b="1" sz="1000"/>
          </a:p>
          <a:p>
            <a:pPr indent="0" lvl="0" marL="0" rtl="0" algn="l">
              <a:spcBef>
                <a:spcPts val="0"/>
              </a:spcBef>
              <a:spcAft>
                <a:spcPts val="0"/>
              </a:spcAft>
              <a:buClr>
                <a:schemeClr val="dk1"/>
              </a:buClr>
              <a:buSzPts val="1100"/>
              <a:buFont typeface="Arial"/>
              <a:buNone/>
            </a:pPr>
            <a:r>
              <a:rPr b="1" lang="en" sz="1000"/>
              <a:t>Gaurang, Computer Science (BS)</a:t>
            </a:r>
            <a:endParaRPr b="1" sz="1000"/>
          </a:p>
          <a:p>
            <a:pPr indent="0" lvl="0" marL="0" rtl="0" algn="l">
              <a:spcBef>
                <a:spcPts val="0"/>
              </a:spcBef>
              <a:spcAft>
                <a:spcPts val="0"/>
              </a:spcAft>
              <a:buClr>
                <a:schemeClr val="dk1"/>
              </a:buClr>
              <a:buSzPts val="1100"/>
              <a:buFont typeface="Arial"/>
              <a:buNone/>
            </a:pPr>
            <a:r>
              <a:rPr b="1" lang="en" sz="1000"/>
              <a:t>Shivani, Data Science (MS)</a:t>
            </a:r>
            <a:endParaRPr b="1" sz="1000"/>
          </a:p>
          <a:p>
            <a:pPr indent="0" lvl="0" marL="0" rtl="0" algn="l">
              <a:spcBef>
                <a:spcPts val="0"/>
              </a:spcBef>
              <a:spcAft>
                <a:spcPts val="0"/>
              </a:spcAft>
              <a:buClr>
                <a:schemeClr val="dk1"/>
              </a:buClr>
              <a:buSzPts val="1100"/>
              <a:buFont typeface="Arial"/>
              <a:buNone/>
            </a:pPr>
            <a:r>
              <a:rPr b="1" lang="en" sz="1000"/>
              <a:t>Amoreena, Data Science (BS)</a:t>
            </a:r>
            <a:endParaRPr b="1" sz="1000"/>
          </a:p>
          <a:p>
            <a:pPr indent="0" lvl="0" marL="0" rtl="0" algn="l">
              <a:spcBef>
                <a:spcPts val="0"/>
              </a:spcBef>
              <a:spcAft>
                <a:spcPts val="0"/>
              </a:spcAft>
              <a:buClr>
                <a:schemeClr val="dk1"/>
              </a:buClr>
              <a:buSzPts val="1100"/>
              <a:buFont typeface="Arial"/>
              <a:buNone/>
            </a:pPr>
            <a:r>
              <a:rPr b="1" lang="en" sz="1000"/>
              <a:t>Christopher Kosko, Architecture (MS)</a:t>
            </a:r>
            <a:endParaRPr b="1" sz="1000"/>
          </a:p>
          <a:p>
            <a:pPr indent="0" lvl="0" marL="0" rtl="0" algn="l">
              <a:spcBef>
                <a:spcPts val="0"/>
              </a:spcBef>
              <a:spcAft>
                <a:spcPts val="0"/>
              </a:spcAft>
              <a:buClr>
                <a:schemeClr val="dk1"/>
              </a:buClr>
              <a:buSzPts val="1100"/>
              <a:buFont typeface="Arial"/>
              <a:buNone/>
            </a:pPr>
            <a:r>
              <a:t/>
            </a:r>
            <a:endParaRPr b="1" sz="1000"/>
          </a:p>
          <a:p>
            <a:pPr indent="0" lvl="0" marL="0" marR="0" rtl="0" algn="l">
              <a:lnSpc>
                <a:spcPct val="100000"/>
              </a:lnSpc>
              <a:spcBef>
                <a:spcPts val="0"/>
              </a:spcBef>
              <a:spcAft>
                <a:spcPts val="0"/>
              </a:spcAft>
              <a:buClr>
                <a:srgbClr val="000000"/>
              </a:buClr>
              <a:buSzPts val="1200"/>
              <a:buFont typeface="Arial"/>
              <a:buNone/>
            </a:pPr>
            <a:r>
              <a:t/>
            </a:r>
            <a:endParaRPr b="1" sz="1200"/>
          </a:p>
        </p:txBody>
      </p:sp>
      <p:sp>
        <p:nvSpPr>
          <p:cNvPr id="132" name="Google Shape;132;p1"/>
          <p:cNvSpPr txBox="1"/>
          <p:nvPr/>
        </p:nvSpPr>
        <p:spPr>
          <a:xfrm>
            <a:off x="7270975" y="425500"/>
            <a:ext cx="1659300" cy="1269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100"/>
              <a:buFont typeface="Arial"/>
              <a:buNone/>
            </a:pPr>
            <a:r>
              <a:rPr lang="en" sz="7100">
                <a:solidFill>
                  <a:srgbClr val="FFFFFF"/>
                </a:solidFill>
              </a:rPr>
              <a:t>7</a:t>
            </a:r>
            <a:endParaRPr b="0" i="0" sz="7100" u="none" cap="none" strike="noStrike">
              <a:solidFill>
                <a:srgbClr val="FFFFFF"/>
              </a:solidFill>
              <a:latin typeface="Arial"/>
              <a:ea typeface="Arial"/>
              <a:cs typeface="Arial"/>
              <a:sym typeface="Arial"/>
            </a:endParaRPr>
          </a:p>
        </p:txBody>
      </p:sp>
      <p:sp>
        <p:nvSpPr>
          <p:cNvPr id="133" name="Google Shape;133;p1"/>
          <p:cNvSpPr txBox="1"/>
          <p:nvPr/>
        </p:nvSpPr>
        <p:spPr>
          <a:xfrm>
            <a:off x="5905650" y="545650"/>
            <a:ext cx="1659300" cy="485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Arial"/>
                <a:ea typeface="Arial"/>
                <a:cs typeface="Arial"/>
                <a:sym typeface="Arial"/>
              </a:rPr>
              <a:t>Team</a:t>
            </a:r>
            <a:endParaRPr b="0" i="0" sz="2400" u="none" cap="none" strike="noStrike">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33b00ca84f9_0_1030"/>
          <p:cNvSpPr txBox="1"/>
          <p:nvPr>
            <p:ph type="title"/>
          </p:nvPr>
        </p:nvSpPr>
        <p:spPr>
          <a:xfrm>
            <a:off x="328581" y="228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to </a:t>
            </a:r>
            <a:r>
              <a:rPr lang="en"/>
              <a:t>Satellite</a:t>
            </a:r>
            <a:r>
              <a:rPr lang="en"/>
              <a:t> Imaging</a:t>
            </a:r>
            <a:endParaRPr/>
          </a:p>
        </p:txBody>
      </p:sp>
      <p:pic>
        <p:nvPicPr>
          <p:cNvPr id="218" name="Google Shape;218;g33b00ca84f9_0_1030" title="li on;y.png"/>
          <p:cNvPicPr preferRelativeResize="0"/>
          <p:nvPr/>
        </p:nvPicPr>
        <p:blipFill>
          <a:blip r:embed="rId3">
            <a:alphaModFix/>
          </a:blip>
          <a:stretch>
            <a:fillRect/>
          </a:stretch>
        </p:blipFill>
        <p:spPr>
          <a:xfrm>
            <a:off x="505950" y="844213"/>
            <a:ext cx="4471276" cy="3455075"/>
          </a:xfrm>
          <a:prstGeom prst="rect">
            <a:avLst/>
          </a:prstGeom>
          <a:noFill/>
          <a:ln>
            <a:noFill/>
          </a:ln>
        </p:spPr>
      </p:pic>
      <p:pic>
        <p:nvPicPr>
          <p:cNvPr id="219" name="Google Shape;219;g33b00ca84f9_0_1030" title="li la key.png"/>
          <p:cNvPicPr preferRelativeResize="0"/>
          <p:nvPr/>
        </p:nvPicPr>
        <p:blipFill>
          <a:blip r:embed="rId4">
            <a:alphaModFix/>
          </a:blip>
          <a:stretch>
            <a:fillRect/>
          </a:stretch>
        </p:blipFill>
        <p:spPr>
          <a:xfrm>
            <a:off x="5105650" y="1059575"/>
            <a:ext cx="3008150" cy="2180900"/>
          </a:xfrm>
          <a:prstGeom prst="rect">
            <a:avLst/>
          </a:prstGeom>
          <a:noFill/>
          <a:ln>
            <a:noFill/>
          </a:ln>
        </p:spPr>
      </p:pic>
      <p:sp>
        <p:nvSpPr>
          <p:cNvPr id="220" name="Google Shape;220;g33b00ca84f9_0_1030"/>
          <p:cNvSpPr txBox="1"/>
          <p:nvPr/>
        </p:nvSpPr>
        <p:spPr>
          <a:xfrm>
            <a:off x="607700" y="4223425"/>
            <a:ext cx="4214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5"/>
              </a:rPr>
              <a:t>https://www.ers.usda.gov/data-products/food-access-research-atlas/go-to-the-atlas</a:t>
            </a:r>
            <a:r>
              <a:rPr lang="en"/>
              <a:t> </a:t>
            </a:r>
            <a:endParaRPr/>
          </a:p>
        </p:txBody>
      </p:sp>
      <p:sp>
        <p:nvSpPr>
          <p:cNvPr id="221" name="Google Shape;221;g33b00ca84f9_0_1030"/>
          <p:cNvSpPr txBox="1"/>
          <p:nvPr/>
        </p:nvSpPr>
        <p:spPr>
          <a:xfrm>
            <a:off x="5043725" y="3414225"/>
            <a:ext cx="3181500" cy="13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This map of low income population of Phoenix overlays nicely when we look at the maps we created for possible cultivable land. This suggests there’s ample opportunity to reach this population with urban agricultural interventions in the sites we’ve identified.</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33b00ca84f9_0_1078"/>
          <p:cNvSpPr txBox="1"/>
          <p:nvPr>
            <p:ph type="title"/>
          </p:nvPr>
        </p:nvSpPr>
        <p:spPr>
          <a:xfrm>
            <a:off x="328581" y="228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to Satellite Imaging Pt. 2</a:t>
            </a:r>
            <a:endParaRPr/>
          </a:p>
        </p:txBody>
      </p:sp>
      <p:pic>
        <p:nvPicPr>
          <p:cNvPr id="227" name="Google Shape;227;g33b00ca84f9_0_1078" title="_ags_9e32f3f9-0765-11f0-a5e0-001dd8027682.png"/>
          <p:cNvPicPr preferRelativeResize="0"/>
          <p:nvPr/>
        </p:nvPicPr>
        <p:blipFill>
          <a:blip r:embed="rId3">
            <a:alphaModFix/>
          </a:blip>
          <a:stretch>
            <a:fillRect/>
          </a:stretch>
        </p:blipFill>
        <p:spPr>
          <a:xfrm>
            <a:off x="328575" y="849000"/>
            <a:ext cx="4693001" cy="3626400"/>
          </a:xfrm>
          <a:prstGeom prst="rect">
            <a:avLst/>
          </a:prstGeom>
          <a:noFill/>
          <a:ln>
            <a:noFill/>
          </a:ln>
        </p:spPr>
      </p:pic>
      <p:pic>
        <p:nvPicPr>
          <p:cNvPr id="228" name="Google Shape;228;g33b00ca84f9_0_1078" title="li la key.png"/>
          <p:cNvPicPr preferRelativeResize="0"/>
          <p:nvPr/>
        </p:nvPicPr>
        <p:blipFill>
          <a:blip r:embed="rId4">
            <a:alphaModFix/>
          </a:blip>
          <a:stretch>
            <a:fillRect/>
          </a:stretch>
        </p:blipFill>
        <p:spPr>
          <a:xfrm>
            <a:off x="4822050" y="930462"/>
            <a:ext cx="3156825" cy="2288700"/>
          </a:xfrm>
          <a:prstGeom prst="rect">
            <a:avLst/>
          </a:prstGeom>
          <a:noFill/>
          <a:ln>
            <a:noFill/>
          </a:ln>
        </p:spPr>
      </p:pic>
      <p:sp>
        <p:nvSpPr>
          <p:cNvPr id="229" name="Google Shape;229;g33b00ca84f9_0_1078"/>
          <p:cNvSpPr txBox="1"/>
          <p:nvPr/>
        </p:nvSpPr>
        <p:spPr>
          <a:xfrm>
            <a:off x="4822050" y="3219150"/>
            <a:ext cx="4245600" cy="14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When we view Phoenix with </a:t>
            </a:r>
            <a:r>
              <a:rPr lang="en">
                <a:latin typeface="Times New Roman"/>
                <a:ea typeface="Times New Roman"/>
                <a:cs typeface="Times New Roman"/>
                <a:sym typeface="Times New Roman"/>
              </a:rPr>
              <a:t>parameters</a:t>
            </a:r>
            <a:r>
              <a:rPr lang="en">
                <a:latin typeface="Times New Roman"/>
                <a:ea typeface="Times New Roman"/>
                <a:cs typeface="Times New Roman"/>
                <a:sym typeface="Times New Roman"/>
              </a:rPr>
              <a:t> of low access to food, distance to supermarkets, and access to vehicles against our food producing land maps we find most of those areas correlate to low income and low access with mixed vehicle access. Developing initiatives in those areas could help people living with low vehicle access.</a:t>
            </a:r>
            <a:endParaRPr>
              <a:latin typeface="Times New Roman"/>
              <a:ea typeface="Times New Roman"/>
              <a:cs typeface="Times New Roman"/>
              <a:sym typeface="Times New Roman"/>
            </a:endParaRPr>
          </a:p>
        </p:txBody>
      </p:sp>
      <p:sp>
        <p:nvSpPr>
          <p:cNvPr id="230" name="Google Shape;230;g33b00ca84f9_0_1078"/>
          <p:cNvSpPr txBox="1"/>
          <p:nvPr/>
        </p:nvSpPr>
        <p:spPr>
          <a:xfrm>
            <a:off x="554250" y="4334275"/>
            <a:ext cx="42456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dk2"/>
                </a:solidFill>
                <a:latin typeface="Times New Roman"/>
                <a:ea typeface="Times New Roman"/>
                <a:cs typeface="Times New Roman"/>
                <a:sym typeface="Times New Roman"/>
                <a:hlinkClick r:id="rId5">
                  <a:extLst>
                    <a:ext uri="{A12FA001-AC4F-418D-AE19-62706E023703}">
                      <ahyp:hlinkClr val="tx"/>
                    </a:ext>
                  </a:extLst>
                </a:hlinkClick>
              </a:rPr>
              <a:t>https://www.ers.usda.gov/data-products/food-access-research-atlas/go-to-the-atlas</a:t>
            </a:r>
            <a:r>
              <a:rPr lang="en">
                <a:solidFill>
                  <a:schemeClr val="dk1"/>
                </a:solidFill>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5"/>
          <p:cNvSpPr txBox="1"/>
          <p:nvPr>
            <p:ph idx="1" type="body"/>
          </p:nvPr>
        </p:nvSpPr>
        <p:spPr>
          <a:xfrm>
            <a:off x="429875" y="1204825"/>
            <a:ext cx="8073300" cy="3201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91919"/>
              </a:buClr>
              <a:buSzPts val="1600"/>
              <a:buFont typeface="Times New Roman"/>
              <a:buChar char="●"/>
            </a:pPr>
            <a:r>
              <a:rPr lang="en" sz="1600">
                <a:solidFill>
                  <a:srgbClr val="191919"/>
                </a:solidFill>
                <a:latin typeface="Times New Roman"/>
                <a:ea typeface="Times New Roman"/>
                <a:cs typeface="Times New Roman"/>
                <a:sym typeface="Times New Roman"/>
              </a:rPr>
              <a:t>After examination, visualization, and analysis of </a:t>
            </a:r>
            <a:r>
              <a:rPr lang="en" sz="1600">
                <a:solidFill>
                  <a:srgbClr val="191919"/>
                </a:solidFill>
                <a:latin typeface="Times New Roman"/>
                <a:ea typeface="Times New Roman"/>
                <a:cs typeface="Times New Roman"/>
                <a:sym typeface="Times New Roman"/>
              </a:rPr>
              <a:t>satellite</a:t>
            </a:r>
            <a:r>
              <a:rPr lang="en" sz="1600">
                <a:solidFill>
                  <a:srgbClr val="191919"/>
                </a:solidFill>
                <a:latin typeface="Times New Roman"/>
                <a:ea typeface="Times New Roman"/>
                <a:cs typeface="Times New Roman"/>
                <a:sym typeface="Times New Roman"/>
              </a:rPr>
              <a:t> imaging data of Phoenix, Arizona our team has concluded this can be a powerful tool to not only identify communities in the most need, but also propose areas for urban agricultural intervention.</a:t>
            </a:r>
            <a:endParaRPr sz="1600">
              <a:solidFill>
                <a:srgbClr val="191919"/>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600">
              <a:solidFill>
                <a:srgbClr val="191919"/>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191919"/>
              </a:buClr>
              <a:buSzPts val="1600"/>
              <a:buFont typeface="Times New Roman"/>
              <a:buChar char="●"/>
            </a:pPr>
            <a:r>
              <a:rPr lang="en" sz="1600">
                <a:solidFill>
                  <a:srgbClr val="191919"/>
                </a:solidFill>
                <a:latin typeface="Times New Roman"/>
                <a:ea typeface="Times New Roman"/>
                <a:cs typeface="Times New Roman"/>
                <a:sym typeface="Times New Roman"/>
              </a:rPr>
              <a:t>Users can interchange the layers of satellite imaging to finetune exactly what kind natural &amp; economic resources </a:t>
            </a:r>
            <a:r>
              <a:rPr lang="en" sz="1600">
                <a:solidFill>
                  <a:srgbClr val="191919"/>
                </a:solidFill>
                <a:latin typeface="Times New Roman"/>
                <a:ea typeface="Times New Roman"/>
                <a:cs typeface="Times New Roman"/>
                <a:sym typeface="Times New Roman"/>
              </a:rPr>
              <a:t>including</a:t>
            </a:r>
            <a:r>
              <a:rPr lang="en" sz="1600">
                <a:solidFill>
                  <a:srgbClr val="191919"/>
                </a:solidFill>
                <a:latin typeface="Times New Roman"/>
                <a:ea typeface="Times New Roman"/>
                <a:cs typeface="Times New Roman"/>
                <a:sym typeface="Times New Roman"/>
              </a:rPr>
              <a:t> land, soil quality, climate, and distance they may need to implement solutions for addressing food insecurity across the U.S. or worldwide.</a:t>
            </a:r>
            <a:endParaRPr sz="1600">
              <a:solidFill>
                <a:srgbClr val="191919"/>
              </a:solidFill>
              <a:latin typeface="Times New Roman"/>
              <a:ea typeface="Times New Roman"/>
              <a:cs typeface="Times New Roman"/>
              <a:sym typeface="Times New Roman"/>
            </a:endParaRPr>
          </a:p>
        </p:txBody>
      </p:sp>
      <p:sp>
        <p:nvSpPr>
          <p:cNvPr id="236" name="Google Shape;236;p5"/>
          <p:cNvSpPr txBox="1"/>
          <p:nvPr>
            <p:ph type="title"/>
          </p:nvPr>
        </p:nvSpPr>
        <p:spPr>
          <a:xfrm>
            <a:off x="328581" y="2286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Can Satellite data Impact Food Insecurity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33b00ca84f9_0_1053"/>
          <p:cNvSpPr txBox="1"/>
          <p:nvPr>
            <p:ph idx="1" type="body"/>
          </p:nvPr>
        </p:nvSpPr>
        <p:spPr>
          <a:xfrm>
            <a:off x="429875" y="986575"/>
            <a:ext cx="7820400" cy="36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1. </a:t>
            </a:r>
            <a:r>
              <a:rPr b="1" lang="en">
                <a:solidFill>
                  <a:schemeClr val="dk1"/>
                </a:solidFill>
                <a:latin typeface="Times New Roman"/>
                <a:ea typeface="Times New Roman"/>
                <a:cs typeface="Times New Roman"/>
                <a:sym typeface="Times New Roman"/>
              </a:rPr>
              <a:t>Community Gardens and Urban Farms</a:t>
            </a:r>
            <a:r>
              <a:rPr lang="en">
                <a:solidFill>
                  <a:schemeClr val="dk1"/>
                </a:solidFill>
                <a:latin typeface="Times New Roman"/>
                <a:ea typeface="Times New Roman"/>
                <a:cs typeface="Times New Roman"/>
                <a:sym typeface="Times New Roman"/>
              </a:rPr>
              <a:t>: Open-access and harvest agricultural land maintained by volunteers or education programs. Removing the barrier of cost for fresh produce can help those within food deserts who are low income while also providing a place to learn how to cultivate food for personal gardens. Retain active farms. Incentivize developers converting agro lands in to homes to integrate legacy produces into master plan communities enabling the health and wellness of neighborhoods to thrive.</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2. </a:t>
            </a:r>
            <a:r>
              <a:rPr b="1" lang="en">
                <a:solidFill>
                  <a:schemeClr val="dk1"/>
                </a:solidFill>
                <a:latin typeface="Times New Roman"/>
                <a:ea typeface="Times New Roman"/>
                <a:cs typeface="Times New Roman"/>
                <a:sym typeface="Times New Roman"/>
              </a:rPr>
              <a:t>Farmers Markets</a:t>
            </a:r>
            <a:r>
              <a:rPr lang="en">
                <a:solidFill>
                  <a:schemeClr val="dk1"/>
                </a:solidFill>
                <a:latin typeface="Times New Roman"/>
                <a:ea typeface="Times New Roman"/>
                <a:cs typeface="Times New Roman"/>
                <a:sym typeface="Times New Roman"/>
              </a:rPr>
              <a:t>: Placed into abandoned buildings/barren lands within food deserts. Community would be within walking distance of fresh local food reducing dependency on imports and creating accessibility. Arizona offers SNAP Double Up Food Bucks at farmers markets, incentivizing the community to patronize and farmers to participate.</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3. </a:t>
            </a:r>
            <a:r>
              <a:rPr b="1" lang="en">
                <a:solidFill>
                  <a:schemeClr val="dk1"/>
                </a:solidFill>
                <a:latin typeface="Times New Roman"/>
                <a:ea typeface="Times New Roman"/>
                <a:cs typeface="Times New Roman"/>
                <a:sym typeface="Times New Roman"/>
              </a:rPr>
              <a:t>Regenerative Urban Landscapes</a:t>
            </a:r>
            <a:r>
              <a:rPr lang="en">
                <a:solidFill>
                  <a:schemeClr val="dk1"/>
                </a:solidFill>
                <a:latin typeface="Times New Roman"/>
                <a:ea typeface="Times New Roman"/>
                <a:cs typeface="Times New Roman"/>
                <a:sym typeface="Times New Roman"/>
              </a:rPr>
              <a:t>: Reuse. Repurpose, Recycle. Neighborhoods collect and place food waste into specified areas particularly in underutilized commercial centers that then feeds the soil to grow fresh foods.  Increasing both the quality, quantity and access to fresh foods.</a:t>
            </a:r>
            <a:endParaRPr>
              <a:solidFill>
                <a:schemeClr val="dk1"/>
              </a:solidFill>
              <a:latin typeface="Times New Roman"/>
              <a:ea typeface="Times New Roman"/>
              <a:cs typeface="Times New Roman"/>
              <a:sym typeface="Times New Roman"/>
            </a:endParaRPr>
          </a:p>
        </p:txBody>
      </p:sp>
      <p:sp>
        <p:nvSpPr>
          <p:cNvPr id="242" name="Google Shape;242;g33b00ca84f9_0_1053"/>
          <p:cNvSpPr txBox="1"/>
          <p:nvPr>
            <p:ph type="title"/>
          </p:nvPr>
        </p:nvSpPr>
        <p:spPr>
          <a:xfrm>
            <a:off x="328581" y="228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Urban Agriculture Solutions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342b54d83ff_2_0"/>
          <p:cNvSpPr txBox="1"/>
          <p:nvPr>
            <p:ph idx="1" type="body"/>
          </p:nvPr>
        </p:nvSpPr>
        <p:spPr>
          <a:xfrm>
            <a:off x="429871" y="1204825"/>
            <a:ext cx="3113100" cy="32283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chemeClr val="dk1"/>
              </a:buClr>
              <a:buSzPts val="1100"/>
              <a:buChar char="●"/>
            </a:pPr>
            <a:r>
              <a:rPr b="1" lang="en" sz="1100">
                <a:solidFill>
                  <a:schemeClr val="dk1"/>
                </a:solidFill>
              </a:rPr>
              <a:t>Current Use &amp; Opportunity:</a:t>
            </a:r>
            <a:r>
              <a:rPr lang="en" sz="1100">
                <a:solidFill>
                  <a:schemeClr val="dk1"/>
                </a:solidFill>
              </a:rPr>
              <a:t> The green regions are actively used for agriculture, indicating established infrastructure and potential for expansion.</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Satellite-Driven Identification:</a:t>
            </a:r>
            <a:r>
              <a:rPr lang="en" sz="1100">
                <a:solidFill>
                  <a:schemeClr val="dk1"/>
                </a:solidFill>
              </a:rPr>
              <a:t> Leverage satellite data (e.g., NDVI) to pinpoint additional areas suitable for urban agriculture in Phoenix.</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Community &amp; Policy Integration:</a:t>
            </a:r>
            <a:r>
              <a:rPr lang="en" sz="1100">
                <a:solidFill>
                  <a:schemeClr val="dk1"/>
                </a:solidFill>
              </a:rPr>
              <a:t> Support community-driven initiatives and local policymaker collaboration to convert underutilized green zones into urban farms, enhancing food security.</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Benefits &amp; Challenges:</a:t>
            </a:r>
            <a:r>
              <a:rPr lang="en" sz="1100">
                <a:solidFill>
                  <a:schemeClr val="dk1"/>
                </a:solidFill>
              </a:rPr>
              <a:t> Expanding urban agriculture can boost local food production and resilience, while requiring careful planning to address zoning and infrastructure challenges.</a:t>
            </a:r>
            <a:endParaRPr sz="1100">
              <a:solidFill>
                <a:schemeClr val="dk1"/>
              </a:solidFill>
            </a:endParaRPr>
          </a:p>
          <a:p>
            <a:pPr indent="0" lvl="0" marL="0" rtl="0" algn="l">
              <a:spcBef>
                <a:spcPts val="1200"/>
              </a:spcBef>
              <a:spcAft>
                <a:spcPts val="0"/>
              </a:spcAft>
              <a:buNone/>
            </a:pPr>
            <a:r>
              <a:t/>
            </a:r>
            <a:endParaRPr/>
          </a:p>
        </p:txBody>
      </p:sp>
      <p:sp>
        <p:nvSpPr>
          <p:cNvPr id="248" name="Google Shape;248;g342b54d83ff_2_0"/>
          <p:cNvSpPr txBox="1"/>
          <p:nvPr>
            <p:ph type="title"/>
          </p:nvPr>
        </p:nvSpPr>
        <p:spPr>
          <a:xfrm>
            <a:off x="328581" y="228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 Use</a:t>
            </a:r>
            <a:r>
              <a:rPr lang="en"/>
              <a:t> For Agriculture in Scottsdale</a:t>
            </a:r>
            <a:endParaRPr/>
          </a:p>
        </p:txBody>
      </p:sp>
      <p:pic>
        <p:nvPicPr>
          <p:cNvPr id="249" name="Google Shape;249;g342b54d83ff_2_0" title="Screenshot 2025-03-22 at 3.37.48 PM.png"/>
          <p:cNvPicPr preferRelativeResize="0"/>
          <p:nvPr/>
        </p:nvPicPr>
        <p:blipFill>
          <a:blip r:embed="rId3">
            <a:alphaModFix/>
          </a:blip>
          <a:stretch>
            <a:fillRect/>
          </a:stretch>
        </p:blipFill>
        <p:spPr>
          <a:xfrm>
            <a:off x="3605975" y="1204825"/>
            <a:ext cx="5404477" cy="3148199"/>
          </a:xfrm>
          <a:prstGeom prst="rect">
            <a:avLst/>
          </a:prstGeom>
          <a:noFill/>
          <a:ln>
            <a:noFill/>
          </a:ln>
        </p:spPr>
      </p:pic>
      <p:sp>
        <p:nvSpPr>
          <p:cNvPr id="250" name="Google Shape;250;g342b54d83ff_2_0"/>
          <p:cNvSpPr/>
          <p:nvPr/>
        </p:nvSpPr>
        <p:spPr>
          <a:xfrm>
            <a:off x="4317425" y="1699350"/>
            <a:ext cx="1584600" cy="1745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33b00ca84f9_0_1059"/>
          <p:cNvSpPr txBox="1"/>
          <p:nvPr>
            <p:ph idx="1" type="body"/>
          </p:nvPr>
        </p:nvSpPr>
        <p:spPr>
          <a:xfrm>
            <a:off x="429868" y="1204825"/>
            <a:ext cx="7820400" cy="3201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a:t>The effortless, odorless food recycler</a:t>
            </a:r>
            <a:endParaRPr/>
          </a:p>
          <a:p>
            <a:pPr indent="0" lvl="0" marL="0" rtl="0" algn="l">
              <a:spcBef>
                <a:spcPts val="1200"/>
              </a:spcBef>
              <a:spcAft>
                <a:spcPts val="0"/>
              </a:spcAft>
              <a:buClr>
                <a:schemeClr val="dk1"/>
              </a:buClr>
              <a:buSzPts val="1100"/>
              <a:buFont typeface="Arial"/>
              <a:buNone/>
            </a:pPr>
            <a:r>
              <a:rPr lang="en"/>
              <a:t>It’s the smartest device in your kitchen. It’s easier than using a trash can. Mill turns would-be waste into resources for the Earth.</a:t>
            </a:r>
            <a:endParaRPr/>
          </a:p>
          <a:p>
            <a:pPr indent="0" lvl="0" marL="0" rtl="0" algn="l">
              <a:spcBef>
                <a:spcPts val="1200"/>
              </a:spcBef>
              <a:spcAft>
                <a:spcPts val="0"/>
              </a:spcAft>
              <a:buNone/>
            </a:pPr>
            <a:r>
              <a:rPr lang="en" u="sng">
                <a:solidFill>
                  <a:schemeClr val="hlink"/>
                </a:solidFill>
                <a:hlinkClick r:id="rId3"/>
              </a:rPr>
              <a:t>https://www.mill.com/</a:t>
            </a:r>
            <a:endParaRPr/>
          </a:p>
          <a:p>
            <a:pPr indent="0" lvl="0" marL="0" rtl="0" algn="l">
              <a:spcBef>
                <a:spcPts val="1200"/>
              </a:spcBef>
              <a:spcAft>
                <a:spcPts val="0"/>
              </a:spcAft>
              <a:buClr>
                <a:schemeClr val="dk1"/>
              </a:buClr>
              <a:buSzPts val="1100"/>
              <a:buFont typeface="Arial"/>
              <a:buNone/>
            </a:pPr>
            <a:r>
              <a:rPr lang="en"/>
              <a:t>Own your source of drinking water</a:t>
            </a:r>
            <a:endParaRPr/>
          </a:p>
          <a:p>
            <a:pPr indent="0" lvl="0" marL="0" rtl="0" algn="l">
              <a:spcBef>
                <a:spcPts val="1200"/>
              </a:spcBef>
              <a:spcAft>
                <a:spcPts val="0"/>
              </a:spcAft>
              <a:buNone/>
            </a:pPr>
            <a:r>
              <a:rPr lang="en"/>
              <a:t>SOURCE® drinking water systems change the state of water, making clean drinking water for every person, in every place.</a:t>
            </a:r>
            <a:endParaRPr/>
          </a:p>
          <a:p>
            <a:pPr indent="0" lvl="0" marL="0" rtl="0" algn="l">
              <a:spcBef>
                <a:spcPts val="1200"/>
              </a:spcBef>
              <a:spcAft>
                <a:spcPts val="0"/>
              </a:spcAft>
              <a:buNone/>
            </a:pPr>
            <a:r>
              <a:rPr lang="en" u="sng">
                <a:solidFill>
                  <a:schemeClr val="hlink"/>
                </a:solidFill>
                <a:hlinkClick r:id="rId4"/>
              </a:rPr>
              <a:t>https://source.co/</a:t>
            </a:r>
            <a:r>
              <a:rPr lang="en"/>
              <a:t> </a:t>
            </a:r>
            <a:endParaRPr/>
          </a:p>
        </p:txBody>
      </p:sp>
      <p:sp>
        <p:nvSpPr>
          <p:cNvPr id="256" name="Google Shape;256;g33b00ca84f9_0_1059"/>
          <p:cNvSpPr txBox="1"/>
          <p:nvPr>
            <p:ph type="title"/>
          </p:nvPr>
        </p:nvSpPr>
        <p:spPr>
          <a:xfrm>
            <a:off x="328581" y="228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Satellite</a:t>
            </a:r>
            <a:r>
              <a:rPr lang="en"/>
              <a:t> &amp; Urban Technologies for Study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33b00ca84f9_0_1064"/>
          <p:cNvSpPr txBox="1"/>
          <p:nvPr>
            <p:ph idx="1" type="body"/>
          </p:nvPr>
        </p:nvSpPr>
        <p:spPr>
          <a:xfrm>
            <a:off x="99775" y="864650"/>
            <a:ext cx="9044100" cy="39573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Font typeface="Times New Roman"/>
              <a:buAutoNum type="arabicPeriod"/>
            </a:pPr>
            <a:r>
              <a:rPr lang="en" sz="1200">
                <a:latin typeface="Times New Roman"/>
                <a:ea typeface="Times New Roman"/>
                <a:cs typeface="Times New Roman"/>
                <a:sym typeface="Times New Roman"/>
              </a:rPr>
              <a:t>Leveraged the </a:t>
            </a:r>
            <a:r>
              <a:rPr lang="en" sz="1200" u="sng">
                <a:solidFill>
                  <a:schemeClr val="hlink"/>
                </a:solidFill>
                <a:latin typeface="Times New Roman"/>
                <a:ea typeface="Times New Roman"/>
                <a:cs typeface="Times New Roman"/>
                <a:sym typeface="Times New Roman"/>
                <a:hlinkClick r:id="rId3"/>
              </a:rPr>
              <a:t>Google Earth Engine</a:t>
            </a:r>
            <a:r>
              <a:rPr lang="en" sz="1200">
                <a:latin typeface="Times New Roman"/>
                <a:ea typeface="Times New Roman"/>
                <a:cs typeface="Times New Roman"/>
                <a:sym typeface="Times New Roman"/>
              </a:rPr>
              <a:t> API key provided in the hackathon resources to access and process high-resolution geospatial datasets.</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 sz="1200" u="sng">
                <a:solidFill>
                  <a:schemeClr val="hlink"/>
                </a:solidFill>
                <a:latin typeface="Times New Roman"/>
                <a:ea typeface="Times New Roman"/>
                <a:cs typeface="Times New Roman"/>
                <a:sym typeface="Times New Roman"/>
                <a:hlinkClick r:id="rId4"/>
              </a:rPr>
              <a:t>Feeding America. (2025). </a:t>
            </a:r>
            <a:r>
              <a:rPr i="1" lang="en" sz="1200" u="sng">
                <a:solidFill>
                  <a:schemeClr val="hlink"/>
                </a:solidFill>
                <a:latin typeface="Times New Roman"/>
                <a:ea typeface="Times New Roman"/>
                <a:cs typeface="Times New Roman"/>
                <a:sym typeface="Times New Roman"/>
                <a:hlinkClick r:id="rId5"/>
              </a:rPr>
              <a:t>Food insecurity among the overall population in Arizona</a:t>
            </a:r>
            <a:r>
              <a:rPr lang="en" sz="1200" u="sng">
                <a:solidFill>
                  <a:schemeClr val="hlink"/>
                </a:solidFill>
                <a:latin typeface="Times New Roman"/>
                <a:ea typeface="Times New Roman"/>
                <a:cs typeface="Times New Roman"/>
                <a:sym typeface="Times New Roman"/>
                <a:hlinkClick r:id="rId6"/>
              </a:rPr>
              <a:t>.</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 sz="1200" u="sng">
                <a:solidFill>
                  <a:schemeClr val="hlink"/>
                </a:solidFill>
                <a:latin typeface="Times New Roman"/>
                <a:ea typeface="Times New Roman"/>
                <a:cs typeface="Times New Roman"/>
                <a:sym typeface="Times New Roman"/>
                <a:hlinkClick r:id="rId7"/>
              </a:rPr>
              <a:t>U.S. Department of Agriculture. (n.d.). </a:t>
            </a:r>
            <a:r>
              <a:rPr i="1" lang="en" sz="1200" u="sng">
                <a:solidFill>
                  <a:schemeClr val="hlink"/>
                </a:solidFill>
                <a:latin typeface="Times New Roman"/>
                <a:ea typeface="Times New Roman"/>
                <a:cs typeface="Times New Roman"/>
                <a:sym typeface="Times New Roman"/>
                <a:hlinkClick r:id="rId8"/>
              </a:rPr>
              <a:t>Urban Agriculture.</a:t>
            </a:r>
            <a:r>
              <a:rPr i="1"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 sz="1200" u="sng">
                <a:solidFill>
                  <a:schemeClr val="hlink"/>
                </a:solidFill>
                <a:latin typeface="Times New Roman"/>
                <a:ea typeface="Times New Roman"/>
                <a:cs typeface="Times New Roman"/>
                <a:sym typeface="Times New Roman"/>
                <a:hlinkClick r:id="rId9"/>
              </a:rPr>
              <a:t>U.S. Department of Agriculture. (n.d.). </a:t>
            </a:r>
            <a:r>
              <a:rPr i="1" lang="en" sz="1200" u="sng">
                <a:solidFill>
                  <a:schemeClr val="hlink"/>
                </a:solidFill>
                <a:latin typeface="Times New Roman"/>
                <a:ea typeface="Times New Roman"/>
                <a:cs typeface="Times New Roman"/>
                <a:sym typeface="Times New Roman"/>
                <a:hlinkClick r:id="rId10"/>
              </a:rPr>
              <a:t>Local Food Directories.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 sz="1200" u="sng">
                <a:solidFill>
                  <a:schemeClr val="hlink"/>
                </a:solidFill>
                <a:latin typeface="Times New Roman"/>
                <a:ea typeface="Times New Roman"/>
                <a:cs typeface="Times New Roman"/>
                <a:sym typeface="Times New Roman"/>
                <a:hlinkClick r:id="rId11"/>
              </a:rPr>
              <a:t>Food Access Research Atlas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 sz="1200" u="sng">
                <a:solidFill>
                  <a:schemeClr val="hlink"/>
                </a:solidFill>
                <a:latin typeface="Times New Roman"/>
                <a:ea typeface="Times New Roman"/>
                <a:cs typeface="Times New Roman"/>
                <a:sym typeface="Times New Roman"/>
                <a:hlinkClick r:id="rId12"/>
              </a:rPr>
              <a:t>Sentinel-2 (NDVI)</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 sz="1200" u="sng">
                <a:solidFill>
                  <a:schemeClr val="hlink"/>
                </a:solidFill>
                <a:latin typeface="Times New Roman"/>
                <a:ea typeface="Times New Roman"/>
                <a:cs typeface="Times New Roman"/>
                <a:sym typeface="Times New Roman"/>
                <a:hlinkClick r:id="rId13"/>
              </a:rPr>
              <a:t>Landscape Change Monitoring System Conterminous United States version 2023-9 Land Use 2021</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 sz="1200" u="sng">
                <a:solidFill>
                  <a:schemeClr val="hlink"/>
                </a:solidFill>
                <a:latin typeface="Times New Roman"/>
                <a:ea typeface="Times New Roman"/>
                <a:cs typeface="Times New Roman"/>
                <a:sym typeface="Times New Roman"/>
                <a:hlinkClick r:id="rId14"/>
              </a:rPr>
              <a:t>Landsat 8 Collection 2, Level 2: Earth Engine Catalog</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AutoNum type="arabicPeriod"/>
            </a:pPr>
            <a:r>
              <a:rPr lang="en" sz="1200" u="sng">
                <a:solidFill>
                  <a:schemeClr val="hlink"/>
                </a:solidFill>
                <a:latin typeface="Times New Roman"/>
                <a:ea typeface="Times New Roman"/>
                <a:cs typeface="Times New Roman"/>
                <a:sym typeface="Times New Roman"/>
                <a:hlinkClick r:id="rId15"/>
              </a:rPr>
              <a:t>USFS/GTAC LCMS (v2023-9) in Earth Engine</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eriod"/>
            </a:pPr>
            <a:r>
              <a:rPr lang="en" sz="1200" u="sng">
                <a:solidFill>
                  <a:schemeClr val="hlink"/>
                </a:solidFill>
                <a:latin typeface="Times New Roman"/>
                <a:ea typeface="Times New Roman"/>
                <a:cs typeface="Times New Roman"/>
                <a:sym typeface="Times New Roman"/>
                <a:hlinkClick r:id="rId16"/>
              </a:rPr>
              <a:t>OpenStreetMap</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eriod"/>
            </a:pPr>
            <a:r>
              <a:rPr lang="en" sz="1200" u="sng">
                <a:solidFill>
                  <a:schemeClr val="hlink"/>
                </a:solidFill>
                <a:latin typeface="Times New Roman"/>
                <a:ea typeface="Times New Roman"/>
                <a:cs typeface="Times New Roman"/>
                <a:sym typeface="Times New Roman"/>
                <a:hlinkClick r:id="rId17"/>
              </a:rPr>
              <a:t>Google Colab Notebook </a:t>
            </a:r>
            <a:r>
              <a:rPr lang="en" sz="1200">
                <a:solidFill>
                  <a:schemeClr val="dk1"/>
                </a:solidFill>
                <a:latin typeface="Times New Roman"/>
                <a:ea typeface="Times New Roman"/>
                <a:cs typeface="Times New Roman"/>
                <a:sym typeface="Times New Roman"/>
              </a:rPr>
              <a:t> (1) - Our Team’s Work</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eriod"/>
            </a:pPr>
            <a:r>
              <a:rPr lang="en" sz="1200" u="sng">
                <a:solidFill>
                  <a:schemeClr val="hlink"/>
                </a:solidFill>
                <a:latin typeface="Times New Roman"/>
                <a:ea typeface="Times New Roman"/>
                <a:cs typeface="Times New Roman"/>
                <a:sym typeface="Times New Roman"/>
                <a:hlinkClick r:id="rId18"/>
              </a:rPr>
              <a:t>Google Colab Notebook</a:t>
            </a:r>
            <a:r>
              <a:rPr lang="en" sz="1200">
                <a:solidFill>
                  <a:schemeClr val="dk1"/>
                </a:solidFill>
                <a:latin typeface="Times New Roman"/>
                <a:ea typeface="Times New Roman"/>
                <a:cs typeface="Times New Roman"/>
                <a:sym typeface="Times New Roman"/>
              </a:rPr>
              <a:t>  (2) - Our Team’s Work</a:t>
            </a:r>
            <a:endParaRPr sz="12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b="1" sz="1300">
              <a:solidFill>
                <a:schemeClr val="dk1"/>
              </a:solidFill>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br>
              <a:rPr lang="en" sz="1200">
                <a:latin typeface="Times New Roman"/>
                <a:ea typeface="Times New Roman"/>
                <a:cs typeface="Times New Roman"/>
                <a:sym typeface="Times New Roman"/>
              </a:rPr>
            </a:br>
            <a:endParaRPr sz="1200">
              <a:latin typeface="Times New Roman"/>
              <a:ea typeface="Times New Roman"/>
              <a:cs typeface="Times New Roman"/>
              <a:sym typeface="Times New Roman"/>
            </a:endParaRPr>
          </a:p>
        </p:txBody>
      </p:sp>
      <p:sp>
        <p:nvSpPr>
          <p:cNvPr id="262" name="Google Shape;262;g33b00ca84f9_0_1064"/>
          <p:cNvSpPr txBox="1"/>
          <p:nvPr>
            <p:ph type="title"/>
          </p:nvPr>
        </p:nvSpPr>
        <p:spPr>
          <a:xfrm>
            <a:off x="328581" y="228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p6"/>
          <p:cNvSpPr txBox="1"/>
          <p:nvPr>
            <p:ph type="title"/>
          </p:nvPr>
        </p:nvSpPr>
        <p:spPr>
          <a:xfrm>
            <a:off x="311700" y="14028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5200">
                <a:solidFill>
                  <a:schemeClr val="lt1"/>
                </a:solidFill>
              </a:rPr>
              <a:t>Thank you </a:t>
            </a:r>
            <a:endParaRPr sz="5200">
              <a:solidFill>
                <a:schemeClr val="lt1"/>
              </a:solidFill>
            </a:endParaRPr>
          </a:p>
        </p:txBody>
      </p:sp>
      <p:pic>
        <p:nvPicPr>
          <p:cNvPr id="268" name="Google Shape;268;p6"/>
          <p:cNvPicPr preferRelativeResize="0"/>
          <p:nvPr/>
        </p:nvPicPr>
        <p:blipFill rotWithShape="1">
          <a:blip r:embed="rId4">
            <a:alphaModFix/>
          </a:blip>
          <a:srcRect b="0" l="0" r="0" t="0"/>
          <a:stretch/>
        </p:blipFill>
        <p:spPr>
          <a:xfrm>
            <a:off x="6095148" y="4035675"/>
            <a:ext cx="2594200" cy="932900"/>
          </a:xfrm>
          <a:prstGeom prst="rect">
            <a:avLst/>
          </a:prstGeom>
          <a:noFill/>
          <a:ln>
            <a:noFill/>
          </a:ln>
        </p:spPr>
      </p:pic>
      <p:sp>
        <p:nvSpPr>
          <p:cNvPr id="269" name="Google Shape;269;p6"/>
          <p:cNvSpPr/>
          <p:nvPr/>
        </p:nvSpPr>
        <p:spPr>
          <a:xfrm>
            <a:off x="0" y="1522750"/>
            <a:ext cx="232500" cy="787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6"/>
          <p:cNvSpPr txBox="1"/>
          <p:nvPr/>
        </p:nvSpPr>
        <p:spPr>
          <a:xfrm>
            <a:off x="528800" y="2969350"/>
            <a:ext cx="3766500" cy="17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 special thanks to:</a:t>
            </a:r>
            <a:endParaRPr>
              <a:solidFill>
                <a:schemeClr val="lt1"/>
              </a:solidFill>
            </a:endParaRPr>
          </a:p>
          <a:p>
            <a:pPr indent="0" lvl="0" marL="0" rtl="0" algn="l">
              <a:spcBef>
                <a:spcPts val="0"/>
              </a:spcBef>
              <a:spcAft>
                <a:spcPts val="0"/>
              </a:spcAft>
              <a:buNone/>
            </a:pPr>
            <a:r>
              <a:rPr lang="en">
                <a:solidFill>
                  <a:schemeClr val="lt1"/>
                </a:solidFill>
              </a:rPr>
              <a:t>Professor Chavez,</a:t>
            </a:r>
            <a:endParaRPr>
              <a:solidFill>
                <a:schemeClr val="lt1"/>
              </a:solidFill>
            </a:endParaRPr>
          </a:p>
          <a:p>
            <a:pPr indent="0" lvl="0" marL="0" rtl="0" algn="l">
              <a:spcBef>
                <a:spcPts val="0"/>
              </a:spcBef>
              <a:spcAft>
                <a:spcPts val="0"/>
              </a:spcAft>
              <a:buNone/>
            </a:pPr>
            <a:r>
              <a:rPr lang="en">
                <a:solidFill>
                  <a:schemeClr val="lt1"/>
                </a:solidFill>
              </a:rPr>
              <a:t>Namig Abbasov,</a:t>
            </a:r>
            <a:endParaRPr>
              <a:solidFill>
                <a:schemeClr val="lt1"/>
              </a:solidFill>
            </a:endParaRPr>
          </a:p>
          <a:p>
            <a:pPr indent="0" lvl="0" marL="0" rtl="0" algn="l">
              <a:spcBef>
                <a:spcPts val="0"/>
              </a:spcBef>
              <a:spcAft>
                <a:spcPts val="0"/>
              </a:spcAft>
              <a:buNone/>
            </a:pPr>
            <a:r>
              <a:rPr lang="en">
                <a:solidFill>
                  <a:schemeClr val="lt1"/>
                </a:solidFill>
              </a:rPr>
              <a:t>Kerri Rittschof,</a:t>
            </a:r>
            <a:endParaRPr>
              <a:solidFill>
                <a:schemeClr val="lt1"/>
              </a:solidFill>
            </a:endParaRPr>
          </a:p>
          <a:p>
            <a:pPr indent="0" lvl="0" marL="0" rtl="0" algn="l">
              <a:spcBef>
                <a:spcPts val="0"/>
              </a:spcBef>
              <a:spcAft>
                <a:spcPts val="0"/>
              </a:spcAft>
              <a:buNone/>
            </a:pPr>
            <a:r>
              <a:rPr lang="en">
                <a:solidFill>
                  <a:schemeClr val="lt1"/>
                </a:solidFill>
              </a:rPr>
              <a:t>And Jeremiah Pate </a:t>
            </a:r>
            <a:endParaRPr>
              <a:solidFill>
                <a:schemeClr val="lt1"/>
              </a:solidFill>
            </a:endParaRPr>
          </a:p>
          <a:p>
            <a:pPr indent="0" lvl="0" marL="0" rtl="0" algn="l">
              <a:spcBef>
                <a:spcPts val="0"/>
              </a:spcBef>
              <a:spcAft>
                <a:spcPts val="0"/>
              </a:spcAft>
              <a:buNone/>
            </a:pPr>
            <a:r>
              <a:rPr lang="en">
                <a:solidFill>
                  <a:schemeClr val="lt1"/>
                </a:solidFill>
              </a:rPr>
              <a:t>for being extremely </a:t>
            </a:r>
            <a:r>
              <a:rPr lang="en">
                <a:solidFill>
                  <a:schemeClr val="lt1"/>
                </a:solidFill>
              </a:rPr>
              <a:t>helpful</a:t>
            </a:r>
            <a:r>
              <a:rPr lang="en">
                <a:solidFill>
                  <a:schemeClr val="lt1"/>
                </a:solidFill>
              </a:rPr>
              <a:t> and supportive throughout this Hackathon.</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
          <p:cNvSpPr txBox="1"/>
          <p:nvPr/>
        </p:nvSpPr>
        <p:spPr>
          <a:xfrm>
            <a:off x="316525" y="158325"/>
            <a:ext cx="83013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lang="en" sz="3000">
                <a:solidFill>
                  <a:srgbClr val="191919"/>
                </a:solidFill>
                <a:highlight>
                  <a:srgbClr val="FFC627"/>
                </a:highlight>
              </a:rPr>
              <a:t>Meet the Team</a:t>
            </a:r>
            <a:endParaRPr b="1" i="0" sz="3000" u="none" cap="none" strike="noStrike">
              <a:solidFill>
                <a:srgbClr val="191919"/>
              </a:solidFill>
              <a:highlight>
                <a:srgbClr val="FFC627"/>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191919"/>
              </a:solidFill>
              <a:highlight>
                <a:srgbClr val="FFC627"/>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191919"/>
              </a:solidFill>
              <a:highlight>
                <a:srgbClr val="FFC627"/>
              </a:highlight>
              <a:latin typeface="Arial"/>
              <a:ea typeface="Arial"/>
              <a:cs typeface="Arial"/>
              <a:sym typeface="Arial"/>
            </a:endParaRPr>
          </a:p>
        </p:txBody>
      </p:sp>
      <p:sp>
        <p:nvSpPr>
          <p:cNvPr id="139" name="Google Shape;139;p2"/>
          <p:cNvSpPr/>
          <p:nvPr/>
        </p:nvSpPr>
        <p:spPr>
          <a:xfrm>
            <a:off x="381400" y="938650"/>
            <a:ext cx="8236500" cy="1965600"/>
          </a:xfrm>
          <a:prstGeom prst="rect">
            <a:avLst/>
          </a:prstGeom>
          <a:no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Gaurang Mohan </a:t>
            </a:r>
            <a:r>
              <a:rPr lang="en">
                <a:solidFill>
                  <a:schemeClr val="dk1"/>
                </a:solidFill>
              </a:rPr>
              <a:t>- Computer Science (BS) and Data Science (Minor)</a:t>
            </a:r>
            <a:endParaRPr>
              <a:solidFill>
                <a:schemeClr val="dk1"/>
              </a:solidFill>
            </a:endParaRPr>
          </a:p>
          <a:p>
            <a:pPr indent="-317500" lvl="0" marL="457200" marR="0" rtl="0" algn="l">
              <a:lnSpc>
                <a:spcPct val="115000"/>
              </a:lnSpc>
              <a:spcBef>
                <a:spcPts val="0"/>
              </a:spcBef>
              <a:spcAft>
                <a:spcPts val="0"/>
              </a:spcAft>
              <a:buClr>
                <a:schemeClr val="dk1"/>
              </a:buClr>
              <a:buSzPts val="1400"/>
              <a:buFont typeface="Arial"/>
              <a:buChar char="●"/>
            </a:pPr>
            <a:r>
              <a:rPr lang="en">
                <a:solidFill>
                  <a:schemeClr val="dk1"/>
                </a:solidFill>
              </a:rPr>
              <a:t>Shivani Chauhan - Data Science, Analytics and Engineering (MS) , </a:t>
            </a:r>
            <a:endParaRPr>
              <a:solidFill>
                <a:schemeClr val="dk1"/>
              </a:solidFill>
            </a:endParaRPr>
          </a:p>
          <a:p>
            <a:pPr indent="-317500" lvl="0" marL="457200" marR="0" rtl="0" algn="l">
              <a:lnSpc>
                <a:spcPct val="115000"/>
              </a:lnSpc>
              <a:spcBef>
                <a:spcPts val="0"/>
              </a:spcBef>
              <a:spcAft>
                <a:spcPts val="0"/>
              </a:spcAft>
              <a:buClr>
                <a:schemeClr val="dk1"/>
              </a:buClr>
              <a:buSzPts val="1400"/>
              <a:buFont typeface="Arial"/>
              <a:buChar char="●"/>
            </a:pPr>
            <a:r>
              <a:rPr lang="en">
                <a:solidFill>
                  <a:schemeClr val="dk1"/>
                </a:solidFill>
              </a:rPr>
              <a:t>Kadn Neal - Computer Science (Software Engineering) (BS), </a:t>
            </a:r>
            <a:endParaRPr>
              <a:solidFill>
                <a:schemeClr val="dk1"/>
              </a:solidFill>
            </a:endParaRPr>
          </a:p>
          <a:p>
            <a:pPr indent="-317500" lvl="0" marL="457200" marR="0" rtl="0" algn="l">
              <a:lnSpc>
                <a:spcPct val="115000"/>
              </a:lnSpc>
              <a:spcBef>
                <a:spcPts val="0"/>
              </a:spcBef>
              <a:spcAft>
                <a:spcPts val="0"/>
              </a:spcAft>
              <a:buClr>
                <a:schemeClr val="dk1"/>
              </a:buClr>
              <a:buSzPts val="1400"/>
              <a:buFont typeface="Arial"/>
              <a:buChar char="●"/>
            </a:pPr>
            <a:r>
              <a:rPr lang="en">
                <a:solidFill>
                  <a:schemeClr val="dk1"/>
                </a:solidFill>
              </a:rPr>
              <a:t>Amoreena Ordonez - Data Science (Behavioral Sciences) (BS), </a:t>
            </a:r>
            <a:endParaRPr>
              <a:solidFill>
                <a:schemeClr val="dk1"/>
              </a:solidFill>
            </a:endParaRPr>
          </a:p>
          <a:p>
            <a:pPr indent="-317500" lvl="0" marL="457200" marR="0" rtl="0" algn="l">
              <a:lnSpc>
                <a:spcPct val="115000"/>
              </a:lnSpc>
              <a:spcBef>
                <a:spcPts val="0"/>
              </a:spcBef>
              <a:spcAft>
                <a:spcPts val="0"/>
              </a:spcAft>
              <a:buClr>
                <a:schemeClr val="dk1"/>
              </a:buClr>
              <a:buSzPts val="1400"/>
              <a:buFont typeface="Arial"/>
              <a:buChar char="●"/>
            </a:pPr>
            <a:r>
              <a:rPr lang="en">
                <a:solidFill>
                  <a:schemeClr val="dk1"/>
                </a:solidFill>
              </a:rPr>
              <a:t>Christopher Kosko - Architecture (MS) and Urban and Environmental Planning (MUEP)</a:t>
            </a:r>
            <a:endParaRPr b="0" i="0" sz="14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400"/>
              <a:buFont typeface="Arial"/>
              <a:buNone/>
            </a:pPr>
            <a:r>
              <a:t/>
            </a:r>
            <a:endParaRPr b="1" i="0" sz="1400" u="sng" cap="none" strike="noStrike">
              <a:solidFill>
                <a:srgbClr val="8C1D40"/>
              </a:solidFill>
              <a:highlight>
                <a:schemeClr val="accent1"/>
              </a:highlight>
              <a:latin typeface="Arial"/>
              <a:ea typeface="Arial"/>
              <a:cs typeface="Arial"/>
              <a:sym typeface="Arial"/>
            </a:endParaRPr>
          </a:p>
          <a:p>
            <a:pPr indent="0" lvl="0" marL="0" marR="0" rtl="0" algn="l">
              <a:lnSpc>
                <a:spcPct val="115000"/>
              </a:lnSpc>
              <a:spcBef>
                <a:spcPts val="0"/>
              </a:spcBef>
              <a:spcAft>
                <a:spcPts val="0"/>
              </a:spcAft>
              <a:buClr>
                <a:schemeClr val="dk1"/>
              </a:buClr>
              <a:buSzPts val="1400"/>
              <a:buFont typeface="Arial"/>
              <a:buNone/>
            </a:pPr>
            <a:r>
              <a:t/>
            </a:r>
            <a:endParaRPr b="1" i="0" sz="1400" u="none" cap="none" strike="noStrike">
              <a:solidFill>
                <a:schemeClr val="dk1"/>
              </a:solidFill>
              <a:highlight>
                <a:schemeClr val="accent1"/>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19191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33b00ca84f9_0_1040"/>
          <p:cNvSpPr txBox="1"/>
          <p:nvPr>
            <p:ph idx="1" type="body"/>
          </p:nvPr>
        </p:nvSpPr>
        <p:spPr>
          <a:xfrm>
            <a:off x="4910400" y="714425"/>
            <a:ext cx="4098000" cy="4076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Based on 2022 data Maricopa county reports 12% of households as food insecure. This population has little to no easy access to healthful foods in their area. A myriad of factors can cause this issue including low income, distance from grocery stores/supermarkets, and access to a vehicle.</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Out of these, 43% food insecure households fall above the threshold for qualifying for SNAP benefits. Since existing government funded programs are unable to reach a large percentage of food insecure households a different outreach/intervention must be considered.</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p:txBody>
      </p:sp>
      <p:sp>
        <p:nvSpPr>
          <p:cNvPr id="145" name="Google Shape;145;g33b00ca84f9_0_1040"/>
          <p:cNvSpPr txBox="1"/>
          <p:nvPr>
            <p:ph type="title"/>
          </p:nvPr>
        </p:nvSpPr>
        <p:spPr>
          <a:xfrm>
            <a:off x="311706" y="228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Background</a:t>
            </a:r>
            <a:endParaRPr/>
          </a:p>
        </p:txBody>
      </p:sp>
      <p:pic>
        <p:nvPicPr>
          <p:cNvPr id="146" name="Google Shape;146;g33b00ca84f9_0_1040" title="Screenshot 2025-03-22 at 12.27.49 PM.png"/>
          <p:cNvPicPr preferRelativeResize="0"/>
          <p:nvPr/>
        </p:nvPicPr>
        <p:blipFill>
          <a:blip r:embed="rId3">
            <a:alphaModFix/>
          </a:blip>
          <a:stretch>
            <a:fillRect/>
          </a:stretch>
        </p:blipFill>
        <p:spPr>
          <a:xfrm>
            <a:off x="328575" y="1488575"/>
            <a:ext cx="4541148" cy="2527799"/>
          </a:xfrm>
          <a:prstGeom prst="rect">
            <a:avLst/>
          </a:prstGeom>
          <a:noFill/>
          <a:ln>
            <a:noFill/>
          </a:ln>
        </p:spPr>
      </p:pic>
      <p:sp>
        <p:nvSpPr>
          <p:cNvPr id="147" name="Google Shape;147;g33b00ca84f9_0_1040"/>
          <p:cNvSpPr txBox="1"/>
          <p:nvPr/>
        </p:nvSpPr>
        <p:spPr>
          <a:xfrm>
            <a:off x="179125" y="4148650"/>
            <a:ext cx="39126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Times New Roman"/>
                <a:ea typeface="Times New Roman"/>
                <a:cs typeface="Times New Roman"/>
                <a:sym typeface="Times New Roman"/>
                <a:hlinkClick r:id="rId4"/>
              </a:rPr>
              <a:t>https://map.feedingamerica.org/county/2022/overall/arizona</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342b54d83ff_1_1"/>
          <p:cNvSpPr txBox="1"/>
          <p:nvPr>
            <p:ph type="title"/>
          </p:nvPr>
        </p:nvSpPr>
        <p:spPr>
          <a:xfrm>
            <a:off x="328581" y="228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a:t>
            </a:r>
            <a:endParaRPr/>
          </a:p>
        </p:txBody>
      </p:sp>
      <p:pic>
        <p:nvPicPr>
          <p:cNvPr id="153" name="Google Shape;153;g342b54d83ff_1_1" title="download.png"/>
          <p:cNvPicPr preferRelativeResize="0"/>
          <p:nvPr/>
        </p:nvPicPr>
        <p:blipFill>
          <a:blip r:embed="rId3">
            <a:alphaModFix/>
          </a:blip>
          <a:stretch>
            <a:fillRect/>
          </a:stretch>
        </p:blipFill>
        <p:spPr>
          <a:xfrm>
            <a:off x="4735600" y="972750"/>
            <a:ext cx="4212806" cy="2966226"/>
          </a:xfrm>
          <a:prstGeom prst="rect">
            <a:avLst/>
          </a:prstGeom>
          <a:noFill/>
          <a:ln>
            <a:noFill/>
          </a:ln>
        </p:spPr>
      </p:pic>
      <p:sp>
        <p:nvSpPr>
          <p:cNvPr id="154" name="Google Shape;154;g342b54d83ff_1_1"/>
          <p:cNvSpPr txBox="1"/>
          <p:nvPr/>
        </p:nvSpPr>
        <p:spPr>
          <a:xfrm>
            <a:off x="244675" y="1048050"/>
            <a:ext cx="4327200" cy="32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In exploring the existing </a:t>
            </a:r>
            <a:r>
              <a:rPr lang="en" sz="1600">
                <a:latin typeface="Times New Roman"/>
                <a:ea typeface="Times New Roman"/>
                <a:cs typeface="Times New Roman"/>
                <a:sym typeface="Times New Roman"/>
              </a:rPr>
              <a:t>infrastructure</a:t>
            </a:r>
            <a:r>
              <a:rPr lang="en" sz="1600">
                <a:latin typeface="Times New Roman"/>
                <a:ea typeface="Times New Roman"/>
                <a:cs typeface="Times New Roman"/>
                <a:sym typeface="Times New Roman"/>
              </a:rPr>
              <a:t> that may address food insecurity we found that among 1,778 on-farm markets across the United States, only 2 of them reside in the Phoenix area.</a:t>
            </a:r>
            <a:endParaRPr sz="1600">
              <a:latin typeface="Times New Roman"/>
              <a:ea typeface="Times New Roman"/>
              <a:cs typeface="Times New Roman"/>
              <a:sym typeface="Times New Roman"/>
            </a:endParaRPr>
          </a:p>
          <a:p>
            <a:pPr indent="0" lvl="0" marL="457200" rtl="0" algn="l">
              <a:spcBef>
                <a:spcPts val="0"/>
              </a:spcBef>
              <a:spcAft>
                <a:spcPts val="0"/>
              </a:spcAft>
              <a:buNone/>
            </a:pPr>
            <a:r>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With low access to supermarkets, farm markets, and limits on income our group wanted to find a way to use </a:t>
            </a:r>
            <a:r>
              <a:rPr lang="en" sz="1600">
                <a:latin typeface="Times New Roman"/>
                <a:ea typeface="Times New Roman"/>
                <a:cs typeface="Times New Roman"/>
                <a:sym typeface="Times New Roman"/>
              </a:rPr>
              <a:t>satellite</a:t>
            </a:r>
            <a:r>
              <a:rPr lang="en" sz="1600">
                <a:latin typeface="Times New Roman"/>
                <a:ea typeface="Times New Roman"/>
                <a:cs typeface="Times New Roman"/>
                <a:sym typeface="Times New Roman"/>
              </a:rPr>
              <a:t> data to pinpoint suitable locations for urban agricultural development.</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p:txBody>
      </p:sp>
      <p:sp>
        <p:nvSpPr>
          <p:cNvPr id="155" name="Google Shape;155;g342b54d83ff_1_1"/>
          <p:cNvSpPr txBox="1"/>
          <p:nvPr>
            <p:ph idx="1" type="body"/>
          </p:nvPr>
        </p:nvSpPr>
        <p:spPr>
          <a:xfrm>
            <a:off x="4735600" y="3938975"/>
            <a:ext cx="42129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00" u="sng">
                <a:solidFill>
                  <a:schemeClr val="hlink"/>
                </a:solidFill>
                <a:hlinkClick r:id="rId4"/>
              </a:rPr>
              <a:t>https://www.usdalocalfoodportal.com/fe/fdirectory_onfarmmarket/?operationmonth=operation_month_1%7Coperation_month_2%7Coperation_month_3%7Coperation_month_4%7Coperation_month_5%7Coperation_month_6%7Coperation_month_7%7Coperation_month_8%7Coperation_month_9%7Coperation_month_10%7Coperation_month_11%7Coperation_month_12&amp;location_state=Arizona</a:t>
            </a:r>
            <a:r>
              <a:rPr lang="en" sz="700"/>
              <a:t>  </a:t>
            </a:r>
            <a:r>
              <a:rPr lang="en" sz="700" u="sng">
                <a:solidFill>
                  <a:schemeClr val="hlink"/>
                </a:solidFill>
                <a:hlinkClick r:id="rId5"/>
              </a:rPr>
              <a:t>https://catalog.data.gov/dataset/farmers-markets-us-and-territories-2023-epa-region-93</a:t>
            </a:r>
            <a:r>
              <a:rPr lang="en" sz="700"/>
              <a:t> </a:t>
            </a:r>
            <a:endParaRPr sz="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33b00ca84f9_0_1025"/>
          <p:cNvSpPr txBox="1"/>
          <p:nvPr>
            <p:ph idx="1" type="body"/>
          </p:nvPr>
        </p:nvSpPr>
        <p:spPr>
          <a:xfrm>
            <a:off x="328575" y="984588"/>
            <a:ext cx="4404900" cy="8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Agriculture Land Use for Census Tracts - Percent Available</a:t>
            </a:r>
            <a:endParaRPr>
              <a:solidFill>
                <a:schemeClr val="dk1"/>
              </a:solidFill>
            </a:endParaRPr>
          </a:p>
          <a:p>
            <a:pPr indent="0" lvl="0" marL="0" rtl="0" algn="l">
              <a:spcBef>
                <a:spcPts val="0"/>
              </a:spcBef>
              <a:spcAft>
                <a:spcPts val="0"/>
              </a:spcAft>
              <a:buClr>
                <a:schemeClr val="dk1"/>
              </a:buClr>
              <a:buSzPts val="1100"/>
              <a:buFont typeface="Arial"/>
              <a:buNone/>
            </a:pPr>
            <a:r>
              <a:rPr b="1" lang="en" sz="700">
                <a:solidFill>
                  <a:schemeClr val="dk1"/>
                </a:solidFill>
                <a:highlight>
                  <a:srgbClr val="FFFFFF"/>
                </a:highlight>
                <a:latin typeface="Verdana"/>
                <a:ea typeface="Verdana"/>
                <a:cs typeface="Verdana"/>
                <a:sym typeface="Verdana"/>
              </a:rPr>
              <a:t>Copyright Text: </a:t>
            </a:r>
            <a:r>
              <a:rPr lang="en" sz="700">
                <a:solidFill>
                  <a:schemeClr val="dk1"/>
                </a:solidFill>
                <a:highlight>
                  <a:srgbClr val="FFFFFF"/>
                </a:highlight>
                <a:latin typeface="Verdana"/>
                <a:ea typeface="Verdana"/>
                <a:cs typeface="Verdana"/>
                <a:sym typeface="Verdana"/>
              </a:rPr>
              <a:t>EnviroAtlas </a:t>
            </a:r>
            <a:r>
              <a:rPr lang="en" sz="700" u="sng">
                <a:solidFill>
                  <a:schemeClr val="hlink"/>
                </a:solidFill>
                <a:hlinkClick r:id="rId3"/>
              </a:rPr>
              <a:t>https://enviroatlas.epa.gov/arcgis/rest/services/Communities/Community_BGmetrics/MapServer/20</a:t>
            </a:r>
            <a:r>
              <a:rPr lang="en" sz="700">
                <a:solidFill>
                  <a:schemeClr val="dk1"/>
                </a:solidFill>
              </a:rPr>
              <a:t> </a:t>
            </a:r>
            <a:endParaRPr sz="700">
              <a:solidFill>
                <a:schemeClr val="dk1"/>
              </a:solidFill>
            </a:endParaRPr>
          </a:p>
        </p:txBody>
      </p:sp>
      <p:sp>
        <p:nvSpPr>
          <p:cNvPr id="161" name="Google Shape;161;g33b00ca84f9_0_1025"/>
          <p:cNvSpPr txBox="1"/>
          <p:nvPr>
            <p:ph type="title"/>
          </p:nvPr>
        </p:nvSpPr>
        <p:spPr>
          <a:xfrm>
            <a:off x="328581" y="228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Executive Summary</a:t>
            </a:r>
            <a:endParaRPr/>
          </a:p>
        </p:txBody>
      </p:sp>
      <p:pic>
        <p:nvPicPr>
          <p:cNvPr id="162" name="Google Shape;162;g33b00ca84f9_0_1025" title="census agro landscape_page-0001.jpg"/>
          <p:cNvPicPr preferRelativeResize="0"/>
          <p:nvPr/>
        </p:nvPicPr>
        <p:blipFill>
          <a:blip r:embed="rId4">
            <a:alphaModFix/>
          </a:blip>
          <a:stretch>
            <a:fillRect/>
          </a:stretch>
        </p:blipFill>
        <p:spPr>
          <a:xfrm>
            <a:off x="328575" y="1885301"/>
            <a:ext cx="4796191" cy="3103001"/>
          </a:xfrm>
          <a:prstGeom prst="rect">
            <a:avLst/>
          </a:prstGeom>
          <a:noFill/>
          <a:ln>
            <a:noFill/>
          </a:ln>
        </p:spPr>
      </p:pic>
      <p:sp>
        <p:nvSpPr>
          <p:cNvPr id="163" name="Google Shape;163;g33b00ca84f9_0_1025"/>
          <p:cNvSpPr txBox="1"/>
          <p:nvPr/>
        </p:nvSpPr>
        <p:spPr>
          <a:xfrm>
            <a:off x="5124775" y="984600"/>
            <a:ext cx="3555000" cy="41589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Implementing government or community based interventions for food insecurity would be easiest on existing agricultural sites known to us.</a:t>
            </a:r>
            <a:endParaRPr sz="1500">
              <a:latin typeface="Times New Roman"/>
              <a:ea typeface="Times New Roman"/>
              <a:cs typeface="Times New Roman"/>
              <a:sym typeface="Times New Roman"/>
            </a:endParaRPr>
          </a:p>
          <a:p>
            <a:pPr indent="0" lvl="0" marL="457200" rtl="0" algn="l">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Broken down by census tract we found that the agricultural land use in Phoenix existed mostly on the fringes of the city.</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To address the areas without any agricultural land in place our team would need to create our own mapping system by layering available datasets and </a:t>
            </a:r>
            <a:r>
              <a:rPr lang="en" sz="1500">
                <a:latin typeface="Times New Roman"/>
                <a:ea typeface="Times New Roman"/>
                <a:cs typeface="Times New Roman"/>
                <a:sym typeface="Times New Roman"/>
              </a:rPr>
              <a:t>satellite</a:t>
            </a:r>
            <a:r>
              <a:rPr lang="en" sz="1500">
                <a:latin typeface="Times New Roman"/>
                <a:ea typeface="Times New Roman"/>
                <a:cs typeface="Times New Roman"/>
                <a:sym typeface="Times New Roman"/>
              </a:rPr>
              <a:t> imaging based on key factors.</a:t>
            </a:r>
            <a:endParaRPr sz="15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33b00ca84f9_0_0"/>
          <p:cNvSpPr txBox="1"/>
          <p:nvPr>
            <p:ph type="title"/>
          </p:nvPr>
        </p:nvSpPr>
        <p:spPr>
          <a:xfrm>
            <a:off x="311706" y="228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Factors for Suitable Sites</a:t>
            </a:r>
            <a:endParaRPr/>
          </a:p>
        </p:txBody>
      </p:sp>
      <p:sp>
        <p:nvSpPr>
          <p:cNvPr id="169" name="Google Shape;169;g33b00ca84f9_0_0"/>
          <p:cNvSpPr/>
          <p:nvPr/>
        </p:nvSpPr>
        <p:spPr>
          <a:xfrm>
            <a:off x="6088666" y="3762339"/>
            <a:ext cx="2309000" cy="840540"/>
          </a:xfrm>
          <a:prstGeom prst="flowChartInputOutput">
            <a:avLst/>
          </a:prstGeom>
          <a:solidFill>
            <a:srgbClr val="152B0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g33b00ca84f9_0_0"/>
          <p:cNvSpPr/>
          <p:nvPr/>
        </p:nvSpPr>
        <p:spPr>
          <a:xfrm>
            <a:off x="6088666" y="3193752"/>
            <a:ext cx="2309000" cy="840540"/>
          </a:xfrm>
          <a:prstGeom prst="flowChartInputOutput">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g33b00ca84f9_0_0"/>
          <p:cNvSpPr/>
          <p:nvPr/>
        </p:nvSpPr>
        <p:spPr>
          <a:xfrm>
            <a:off x="6088666" y="2710045"/>
            <a:ext cx="2309000" cy="840540"/>
          </a:xfrm>
          <a:prstGeom prst="flowChartInputOutpu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g33b00ca84f9_0_0"/>
          <p:cNvSpPr/>
          <p:nvPr/>
        </p:nvSpPr>
        <p:spPr>
          <a:xfrm>
            <a:off x="6088666" y="2101271"/>
            <a:ext cx="2309000" cy="840540"/>
          </a:xfrm>
          <a:prstGeom prst="flowChartInputOutpu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g33b00ca84f9_0_0"/>
          <p:cNvSpPr/>
          <p:nvPr/>
        </p:nvSpPr>
        <p:spPr>
          <a:xfrm>
            <a:off x="6088666" y="1575218"/>
            <a:ext cx="2309000" cy="840540"/>
          </a:xfrm>
          <a:prstGeom prst="flowChartInputOutpu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g33b00ca84f9_0_0"/>
          <p:cNvSpPr/>
          <p:nvPr/>
        </p:nvSpPr>
        <p:spPr>
          <a:xfrm>
            <a:off x="6143645" y="1009643"/>
            <a:ext cx="2309000" cy="840540"/>
          </a:xfrm>
          <a:prstGeom prst="flowChartInputOutpu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g33b00ca84f9_0_0"/>
          <p:cNvSpPr txBox="1"/>
          <p:nvPr/>
        </p:nvSpPr>
        <p:spPr>
          <a:xfrm>
            <a:off x="6199194" y="990950"/>
            <a:ext cx="294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p:txBody>
      </p:sp>
      <p:cxnSp>
        <p:nvCxnSpPr>
          <p:cNvPr id="176" name="Google Shape;176;g33b00ca84f9_0_0"/>
          <p:cNvCxnSpPr/>
          <p:nvPr/>
        </p:nvCxnSpPr>
        <p:spPr>
          <a:xfrm rot="10800000">
            <a:off x="3433197" y="1450313"/>
            <a:ext cx="2965800" cy="8400"/>
          </a:xfrm>
          <a:prstGeom prst="straightConnector1">
            <a:avLst/>
          </a:prstGeom>
          <a:noFill/>
          <a:ln cap="flat" cmpd="sng" w="38100">
            <a:solidFill>
              <a:srgbClr val="B6D7A8"/>
            </a:solidFill>
            <a:prstDash val="solid"/>
            <a:round/>
            <a:headEnd len="med" w="med" type="none"/>
            <a:tailEnd len="med" w="med" type="triangle"/>
          </a:ln>
        </p:spPr>
      </p:cxnSp>
      <p:cxnSp>
        <p:nvCxnSpPr>
          <p:cNvPr id="177" name="Google Shape;177;g33b00ca84f9_0_0"/>
          <p:cNvCxnSpPr/>
          <p:nvPr/>
        </p:nvCxnSpPr>
        <p:spPr>
          <a:xfrm rot="10800000">
            <a:off x="3987785" y="2000294"/>
            <a:ext cx="2355900" cy="5400"/>
          </a:xfrm>
          <a:prstGeom prst="straightConnector1">
            <a:avLst/>
          </a:prstGeom>
          <a:noFill/>
          <a:ln cap="flat" cmpd="sng" w="38100">
            <a:solidFill>
              <a:srgbClr val="93C47D"/>
            </a:solidFill>
            <a:prstDash val="solid"/>
            <a:round/>
            <a:headEnd len="med" w="med" type="none"/>
            <a:tailEnd len="med" w="med" type="triangle"/>
          </a:ln>
        </p:spPr>
      </p:cxnSp>
      <p:cxnSp>
        <p:nvCxnSpPr>
          <p:cNvPr id="178" name="Google Shape;178;g33b00ca84f9_0_0"/>
          <p:cNvCxnSpPr/>
          <p:nvPr/>
        </p:nvCxnSpPr>
        <p:spPr>
          <a:xfrm rot="10800000">
            <a:off x="4432385" y="2547075"/>
            <a:ext cx="1911300" cy="31500"/>
          </a:xfrm>
          <a:prstGeom prst="straightConnector1">
            <a:avLst/>
          </a:prstGeom>
          <a:noFill/>
          <a:ln cap="flat" cmpd="sng" w="38100">
            <a:solidFill>
              <a:srgbClr val="6AA84F"/>
            </a:solidFill>
            <a:prstDash val="solid"/>
            <a:round/>
            <a:headEnd len="med" w="med" type="none"/>
            <a:tailEnd len="med" w="med" type="triangle"/>
          </a:ln>
        </p:spPr>
      </p:cxnSp>
      <p:cxnSp>
        <p:nvCxnSpPr>
          <p:cNvPr id="179" name="Google Shape;179;g33b00ca84f9_0_0"/>
          <p:cNvCxnSpPr/>
          <p:nvPr/>
        </p:nvCxnSpPr>
        <p:spPr>
          <a:xfrm rot="10800000">
            <a:off x="4979397" y="3193061"/>
            <a:ext cx="1419600" cy="0"/>
          </a:xfrm>
          <a:prstGeom prst="straightConnector1">
            <a:avLst/>
          </a:prstGeom>
          <a:noFill/>
          <a:ln cap="flat" cmpd="sng" w="38100">
            <a:solidFill>
              <a:srgbClr val="38761D"/>
            </a:solidFill>
            <a:prstDash val="solid"/>
            <a:round/>
            <a:headEnd len="med" w="med" type="none"/>
            <a:tailEnd len="med" w="med" type="triangle"/>
          </a:ln>
        </p:spPr>
      </p:cxnSp>
      <p:cxnSp>
        <p:nvCxnSpPr>
          <p:cNvPr id="180" name="Google Shape;180;g33b00ca84f9_0_0"/>
          <p:cNvCxnSpPr/>
          <p:nvPr/>
        </p:nvCxnSpPr>
        <p:spPr>
          <a:xfrm rot="10800000">
            <a:off x="5268373" y="3796670"/>
            <a:ext cx="1046400" cy="10200"/>
          </a:xfrm>
          <a:prstGeom prst="straightConnector1">
            <a:avLst/>
          </a:prstGeom>
          <a:noFill/>
          <a:ln cap="flat" cmpd="sng" w="38100">
            <a:solidFill>
              <a:srgbClr val="274E13"/>
            </a:solidFill>
            <a:prstDash val="solid"/>
            <a:round/>
            <a:headEnd len="med" w="med" type="none"/>
            <a:tailEnd len="med" w="med" type="triangle"/>
          </a:ln>
        </p:spPr>
      </p:cxnSp>
      <p:cxnSp>
        <p:nvCxnSpPr>
          <p:cNvPr id="181" name="Google Shape;181;g33b00ca84f9_0_0"/>
          <p:cNvCxnSpPr/>
          <p:nvPr/>
        </p:nvCxnSpPr>
        <p:spPr>
          <a:xfrm flipH="1">
            <a:off x="5581273" y="4410433"/>
            <a:ext cx="733500" cy="5700"/>
          </a:xfrm>
          <a:prstGeom prst="straightConnector1">
            <a:avLst/>
          </a:prstGeom>
          <a:noFill/>
          <a:ln cap="flat" cmpd="sng" w="38100">
            <a:solidFill>
              <a:srgbClr val="152B0A"/>
            </a:solidFill>
            <a:prstDash val="solid"/>
            <a:round/>
            <a:headEnd len="med" w="med" type="none"/>
            <a:tailEnd len="med" w="med" type="triangle"/>
          </a:ln>
        </p:spPr>
      </p:cxnSp>
      <p:sp>
        <p:nvSpPr>
          <p:cNvPr id="182" name="Google Shape;182;g33b00ca84f9_0_0"/>
          <p:cNvSpPr txBox="1"/>
          <p:nvPr/>
        </p:nvSpPr>
        <p:spPr>
          <a:xfrm>
            <a:off x="493900" y="1174294"/>
            <a:ext cx="2791500" cy="575400"/>
          </a:xfrm>
          <a:prstGeom prst="rect">
            <a:avLst/>
          </a:prstGeom>
          <a:noFill/>
          <a:ln cap="flat" cmpd="sng" w="9525">
            <a:solidFill>
              <a:srgbClr val="B6D7A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USDA Food Access Atlas: To identify food desert boundaries</a:t>
            </a:r>
            <a:endParaRPr>
              <a:latin typeface="Times New Roman"/>
              <a:ea typeface="Times New Roman"/>
              <a:cs typeface="Times New Roman"/>
              <a:sym typeface="Times New Roman"/>
            </a:endParaRPr>
          </a:p>
        </p:txBody>
      </p:sp>
      <p:sp>
        <p:nvSpPr>
          <p:cNvPr id="183" name="Google Shape;183;g33b00ca84f9_0_0"/>
          <p:cNvSpPr txBox="1"/>
          <p:nvPr/>
        </p:nvSpPr>
        <p:spPr>
          <a:xfrm>
            <a:off x="493900" y="1758926"/>
            <a:ext cx="3327300" cy="575400"/>
          </a:xfrm>
          <a:prstGeom prst="rect">
            <a:avLst/>
          </a:prstGeom>
          <a:noFill/>
          <a:ln cap="flat" cmpd="sng" w="9525">
            <a:solidFill>
              <a:srgbClr val="93C47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Census Data: To identify low income and low transportation access areas</a:t>
            </a:r>
            <a:endParaRPr>
              <a:latin typeface="Times New Roman"/>
              <a:ea typeface="Times New Roman"/>
              <a:cs typeface="Times New Roman"/>
              <a:sym typeface="Times New Roman"/>
            </a:endParaRPr>
          </a:p>
        </p:txBody>
      </p:sp>
      <p:sp>
        <p:nvSpPr>
          <p:cNvPr id="184" name="Google Shape;184;g33b00ca84f9_0_0"/>
          <p:cNvSpPr txBox="1"/>
          <p:nvPr/>
        </p:nvSpPr>
        <p:spPr>
          <a:xfrm>
            <a:off x="493900" y="2330652"/>
            <a:ext cx="3683400" cy="596100"/>
          </a:xfrm>
          <a:prstGeom prst="rect">
            <a:avLst/>
          </a:prstGeom>
          <a:no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USGS National Land Cover Database: To identify vacant/abandoned land parcels</a:t>
            </a:r>
            <a:endParaRPr>
              <a:latin typeface="Times New Roman"/>
              <a:ea typeface="Times New Roman"/>
              <a:cs typeface="Times New Roman"/>
              <a:sym typeface="Times New Roman"/>
            </a:endParaRPr>
          </a:p>
        </p:txBody>
      </p:sp>
      <p:sp>
        <p:nvSpPr>
          <p:cNvPr id="185" name="Google Shape;185;g33b00ca84f9_0_0"/>
          <p:cNvSpPr txBox="1"/>
          <p:nvPr/>
        </p:nvSpPr>
        <p:spPr>
          <a:xfrm>
            <a:off x="493900" y="2927059"/>
            <a:ext cx="4232400" cy="596100"/>
          </a:xfrm>
          <a:prstGeom prst="rect">
            <a:avLst/>
          </a:prstGeom>
          <a:noFill/>
          <a:ln cap="flat" cmpd="sng" w="952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Normalized Difference Vegetation Index (NDVI): To identify </a:t>
            </a:r>
            <a:r>
              <a:rPr lang="en">
                <a:latin typeface="Times New Roman"/>
                <a:ea typeface="Times New Roman"/>
                <a:cs typeface="Times New Roman"/>
                <a:sym typeface="Times New Roman"/>
              </a:rPr>
              <a:t>pre existing</a:t>
            </a:r>
            <a:r>
              <a:rPr lang="en">
                <a:latin typeface="Times New Roman"/>
                <a:ea typeface="Times New Roman"/>
                <a:cs typeface="Times New Roman"/>
                <a:sym typeface="Times New Roman"/>
              </a:rPr>
              <a:t> </a:t>
            </a:r>
            <a:r>
              <a:rPr lang="en">
                <a:latin typeface="Times New Roman"/>
                <a:ea typeface="Times New Roman"/>
                <a:cs typeface="Times New Roman"/>
                <a:sym typeface="Times New Roman"/>
              </a:rPr>
              <a:t>green spaces</a:t>
            </a:r>
            <a:endParaRPr>
              <a:latin typeface="Times New Roman"/>
              <a:ea typeface="Times New Roman"/>
              <a:cs typeface="Times New Roman"/>
              <a:sym typeface="Times New Roman"/>
            </a:endParaRPr>
          </a:p>
        </p:txBody>
      </p:sp>
      <p:sp>
        <p:nvSpPr>
          <p:cNvPr id="186" name="Google Shape;186;g33b00ca84f9_0_0"/>
          <p:cNvSpPr txBox="1"/>
          <p:nvPr/>
        </p:nvSpPr>
        <p:spPr>
          <a:xfrm>
            <a:off x="493900" y="3523467"/>
            <a:ext cx="4559100" cy="596100"/>
          </a:xfrm>
          <a:prstGeom prst="rect">
            <a:avLst/>
          </a:prstGeom>
          <a:noFill/>
          <a:ln cap="flat" cmpd="sng" w="9525">
            <a:solidFill>
              <a:srgbClr val="274E1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NASA Soil Moisture Active Passive (SMAP): To identify land with appropriate soil moisture for agriculture</a:t>
            </a:r>
            <a:endParaRPr>
              <a:latin typeface="Times New Roman"/>
              <a:ea typeface="Times New Roman"/>
              <a:cs typeface="Times New Roman"/>
              <a:sym typeface="Times New Roman"/>
            </a:endParaRPr>
          </a:p>
        </p:txBody>
      </p:sp>
      <p:sp>
        <p:nvSpPr>
          <p:cNvPr id="187" name="Google Shape;187;g33b00ca84f9_0_0"/>
          <p:cNvSpPr txBox="1"/>
          <p:nvPr/>
        </p:nvSpPr>
        <p:spPr>
          <a:xfrm>
            <a:off x="493900" y="4119875"/>
            <a:ext cx="4999800" cy="575400"/>
          </a:xfrm>
          <a:prstGeom prst="rect">
            <a:avLst/>
          </a:prstGeom>
          <a:noFill/>
          <a:ln cap="flat" cmpd="sng" w="9525">
            <a:solidFill>
              <a:srgbClr val="152B0A"/>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Openstreetmap Layer: The base map to visualize the topography of Phoenix, AZ</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342b54d83ff_3_16"/>
          <p:cNvSpPr txBox="1"/>
          <p:nvPr>
            <p:ph type="title"/>
          </p:nvPr>
        </p:nvSpPr>
        <p:spPr>
          <a:xfrm>
            <a:off x="328581" y="228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Urban Agriculture Is Scarce</a:t>
            </a:r>
            <a:endParaRPr/>
          </a:p>
        </p:txBody>
      </p:sp>
      <p:pic>
        <p:nvPicPr>
          <p:cNvPr id="193" name="Google Shape;193;g342b54d83ff_3_16" title="cropland.png"/>
          <p:cNvPicPr preferRelativeResize="0"/>
          <p:nvPr/>
        </p:nvPicPr>
        <p:blipFill>
          <a:blip r:embed="rId3">
            <a:alphaModFix/>
          </a:blip>
          <a:stretch>
            <a:fillRect/>
          </a:stretch>
        </p:blipFill>
        <p:spPr>
          <a:xfrm>
            <a:off x="177000" y="2850975"/>
            <a:ext cx="4247175" cy="2143075"/>
          </a:xfrm>
          <a:prstGeom prst="rect">
            <a:avLst/>
          </a:prstGeom>
          <a:noFill/>
          <a:ln>
            <a:noFill/>
          </a:ln>
        </p:spPr>
      </p:pic>
      <p:pic>
        <p:nvPicPr>
          <p:cNvPr id="194" name="Google Shape;194;g342b54d83ff_3_16" title="overlap of cropland + open land2.png"/>
          <p:cNvPicPr preferRelativeResize="0"/>
          <p:nvPr/>
        </p:nvPicPr>
        <p:blipFill>
          <a:blip r:embed="rId4">
            <a:alphaModFix/>
          </a:blip>
          <a:stretch>
            <a:fillRect/>
          </a:stretch>
        </p:blipFill>
        <p:spPr>
          <a:xfrm>
            <a:off x="4747500" y="2881588"/>
            <a:ext cx="4101676" cy="2081850"/>
          </a:xfrm>
          <a:prstGeom prst="rect">
            <a:avLst/>
          </a:prstGeom>
          <a:noFill/>
          <a:ln>
            <a:noFill/>
          </a:ln>
        </p:spPr>
      </p:pic>
      <p:sp>
        <p:nvSpPr>
          <p:cNvPr id="195" name="Google Shape;195;g342b54d83ff_3_16"/>
          <p:cNvSpPr txBox="1"/>
          <p:nvPr/>
        </p:nvSpPr>
        <p:spPr>
          <a:xfrm>
            <a:off x="447075" y="1004900"/>
            <a:ext cx="8072100" cy="184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On the right map, we see the </a:t>
            </a:r>
            <a:r>
              <a:rPr lang="en" sz="1100" u="sng">
                <a:solidFill>
                  <a:schemeClr val="hlink"/>
                </a:solidFill>
                <a:hlinkClick r:id="rId5"/>
              </a:rPr>
              <a:t>LCMS Land Use dataset</a:t>
            </a:r>
            <a:r>
              <a:rPr lang="en" sz="1100">
                <a:solidFill>
                  <a:schemeClr val="dk1"/>
                </a:solidFill>
              </a:rPr>
              <a:t> highlighting areas classified as agriculture or barren (yellow). When compared to the </a:t>
            </a:r>
            <a:r>
              <a:rPr lang="en" sz="1100" u="sng">
                <a:solidFill>
                  <a:schemeClr val="hlink"/>
                </a:solidFill>
                <a:hlinkClick r:id="rId6"/>
              </a:rPr>
              <a:t>Cropland Data Layer (CDL) dataset</a:t>
            </a:r>
            <a:r>
              <a:rPr lang="en" sz="1100">
                <a:solidFill>
                  <a:schemeClr val="dk1"/>
                </a:solidFill>
              </a:rPr>
              <a:t> on the left, the overlap is nearly identical — revealing that almost all open land in the Phoenix metro area is already classified as cropland.</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This suggests that </a:t>
            </a:r>
            <a:r>
              <a:rPr b="1" lang="en" sz="1100">
                <a:solidFill>
                  <a:schemeClr val="dk1"/>
                </a:solidFill>
              </a:rPr>
              <a:t>urban agriculture in the form of community gardens, food forests, or micro-farms is largely missing</a:t>
            </a:r>
            <a:r>
              <a:rPr lang="en" sz="1100">
                <a:solidFill>
                  <a:schemeClr val="dk1"/>
                </a:solidFill>
              </a:rPr>
              <a:t> and not captured in existing datasets. To increase local food resilience, new policies or land access strategies are needed to </a:t>
            </a:r>
            <a:r>
              <a:rPr b="1" lang="en" sz="1100">
                <a:solidFill>
                  <a:schemeClr val="dk1"/>
                </a:solidFill>
              </a:rPr>
              <a:t>reclaim underutilized urban spaces</a:t>
            </a:r>
            <a:r>
              <a:rPr lang="en" sz="1100">
                <a:solidFill>
                  <a:schemeClr val="dk1"/>
                </a:solidFill>
              </a:rPr>
              <a:t> for small-scale food production.</a:t>
            </a:r>
            <a:endParaRPr sz="1100">
              <a:solidFill>
                <a:schemeClr val="dk1"/>
              </a:solidFill>
            </a:endParaRPr>
          </a:p>
          <a:p>
            <a:pPr indent="0" lvl="0" marL="0" rtl="0" algn="l">
              <a:spcBef>
                <a:spcPts val="1200"/>
              </a:spcBef>
              <a:spcAft>
                <a:spcPts val="0"/>
              </a:spcAft>
              <a:buNone/>
            </a:pPr>
            <a:r>
              <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33b00ca84f9_0_1015"/>
          <p:cNvSpPr txBox="1"/>
          <p:nvPr>
            <p:ph idx="1" type="body"/>
          </p:nvPr>
        </p:nvSpPr>
        <p:spPr>
          <a:xfrm>
            <a:off x="4987650" y="0"/>
            <a:ext cx="2620800" cy="9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b="1" lang="en"/>
              <a:t>Grassland/</a:t>
            </a:r>
            <a:r>
              <a:rPr b="1" lang="en"/>
              <a:t>Barren Land</a:t>
            </a:r>
            <a:r>
              <a:rPr b="1" lang="en"/>
              <a:t> </a:t>
            </a:r>
            <a:endParaRPr b="1"/>
          </a:p>
          <a:p>
            <a:pPr indent="0" lvl="0" marL="0" rtl="0" algn="l">
              <a:spcBef>
                <a:spcPts val="0"/>
              </a:spcBef>
              <a:spcAft>
                <a:spcPts val="0"/>
              </a:spcAft>
              <a:buNone/>
            </a:pPr>
            <a:r>
              <a:rPr lang="en"/>
              <a:t>🟫</a:t>
            </a:r>
            <a:r>
              <a:rPr b="1" lang="en"/>
              <a:t>Low Vegetation</a:t>
            </a:r>
            <a:endParaRPr b="1"/>
          </a:p>
          <a:p>
            <a:pPr indent="0" lvl="0" marL="0" rtl="0" algn="l">
              <a:spcBef>
                <a:spcPts val="0"/>
              </a:spcBef>
              <a:spcAft>
                <a:spcPts val="0"/>
              </a:spcAft>
              <a:buNone/>
            </a:pPr>
            <a:r>
              <a:rPr lang="en"/>
              <a:t>⬛</a:t>
            </a:r>
            <a:r>
              <a:rPr b="1" lang="en"/>
              <a:t>Intersection</a:t>
            </a:r>
            <a:endParaRPr b="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 </a:t>
            </a:r>
            <a:endParaRPr/>
          </a:p>
        </p:txBody>
      </p:sp>
      <p:sp>
        <p:nvSpPr>
          <p:cNvPr id="201" name="Google Shape;201;g33b00ca84f9_0_1015"/>
          <p:cNvSpPr txBox="1"/>
          <p:nvPr>
            <p:ph type="title"/>
          </p:nvPr>
        </p:nvSpPr>
        <p:spPr>
          <a:xfrm>
            <a:off x="176356" y="117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Possible Cultivable Land </a:t>
            </a:r>
            <a:endParaRPr/>
          </a:p>
        </p:txBody>
      </p:sp>
      <p:pic>
        <p:nvPicPr>
          <p:cNvPr id="202" name="Google Shape;202;g33b00ca84f9_0_1015" title="grassopen+lowveg.png"/>
          <p:cNvPicPr preferRelativeResize="0"/>
          <p:nvPr/>
        </p:nvPicPr>
        <p:blipFill>
          <a:blip r:embed="rId3">
            <a:alphaModFix/>
          </a:blip>
          <a:stretch>
            <a:fillRect/>
          </a:stretch>
        </p:blipFill>
        <p:spPr>
          <a:xfrm>
            <a:off x="176348" y="825900"/>
            <a:ext cx="6595524" cy="4174026"/>
          </a:xfrm>
          <a:prstGeom prst="rect">
            <a:avLst/>
          </a:prstGeom>
          <a:noFill/>
          <a:ln>
            <a:noFill/>
          </a:ln>
        </p:spPr>
      </p:pic>
      <p:sp>
        <p:nvSpPr>
          <p:cNvPr id="203" name="Google Shape;203;g33b00ca84f9_0_1015"/>
          <p:cNvSpPr txBox="1"/>
          <p:nvPr/>
        </p:nvSpPr>
        <p:spPr>
          <a:xfrm>
            <a:off x="6771875" y="3777713"/>
            <a:ext cx="1971600" cy="122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Dataset Reference</a:t>
            </a:r>
            <a:endParaRPr sz="900"/>
          </a:p>
          <a:p>
            <a:pPr indent="0" lvl="0" marL="0" rtl="0" algn="l">
              <a:spcBef>
                <a:spcPts val="0"/>
              </a:spcBef>
              <a:spcAft>
                <a:spcPts val="0"/>
              </a:spcAft>
              <a:buNone/>
            </a:pPr>
            <a:r>
              <a:t/>
            </a:r>
            <a:endParaRPr sz="900"/>
          </a:p>
          <a:p>
            <a:pPr indent="-285750" lvl="0" marL="457200" rtl="0" algn="l">
              <a:spcBef>
                <a:spcPts val="0"/>
              </a:spcBef>
              <a:spcAft>
                <a:spcPts val="0"/>
              </a:spcAft>
              <a:buSzPts val="900"/>
              <a:buChar char="●"/>
            </a:pPr>
            <a:r>
              <a:rPr lang="en" sz="900" u="sng">
                <a:solidFill>
                  <a:schemeClr val="hlink"/>
                </a:solidFill>
                <a:hlinkClick r:id="rId4"/>
              </a:rPr>
              <a:t>USGS/NLCD Land Cover (2019)</a:t>
            </a:r>
            <a:endParaRPr sz="900"/>
          </a:p>
          <a:p>
            <a:pPr indent="0" lvl="0" marL="457200" rtl="0" algn="l">
              <a:spcBef>
                <a:spcPts val="0"/>
              </a:spcBef>
              <a:spcAft>
                <a:spcPts val="0"/>
              </a:spcAft>
              <a:buNone/>
            </a:pPr>
            <a:r>
              <a:t/>
            </a:r>
            <a:endParaRPr sz="900"/>
          </a:p>
          <a:p>
            <a:pPr indent="-285750" lvl="0" marL="457200" rtl="0" algn="l">
              <a:spcBef>
                <a:spcPts val="0"/>
              </a:spcBef>
              <a:spcAft>
                <a:spcPts val="0"/>
              </a:spcAft>
              <a:buSzPts val="900"/>
              <a:buChar char="●"/>
            </a:pPr>
            <a:r>
              <a:rPr lang="en" sz="900" u="sng">
                <a:solidFill>
                  <a:schemeClr val="hlink"/>
                </a:solidFill>
                <a:hlinkClick r:id="rId5"/>
              </a:rPr>
              <a:t>Sentinel-2 Surface Reflectance (COPERNICUS/S2_SR)</a:t>
            </a:r>
            <a:endParaRPr sz="9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204" name="Google Shape;204;g33b00ca84f9_0_1015"/>
          <p:cNvSpPr txBox="1"/>
          <p:nvPr/>
        </p:nvSpPr>
        <p:spPr>
          <a:xfrm>
            <a:off x="6999575" y="825900"/>
            <a:ext cx="1516200" cy="10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This map represents possible cultivable land by showing areas that have open grassland and low vegetation. This </a:t>
            </a:r>
            <a:r>
              <a:rPr lang="en" sz="1100"/>
              <a:t>doesn't</a:t>
            </a:r>
            <a:r>
              <a:rPr lang="en" sz="1100"/>
              <a:t> include cropland </a:t>
            </a:r>
            <a:r>
              <a:rPr lang="en" sz="1100"/>
              <a:t>that's</a:t>
            </a:r>
            <a:r>
              <a:rPr lang="en" sz="1100"/>
              <a:t> already in use and shows potential spots in </a:t>
            </a:r>
            <a:r>
              <a:rPr lang="en" sz="1100"/>
              <a:t>congested</a:t>
            </a:r>
            <a:r>
              <a:rPr lang="en" sz="1100"/>
              <a:t> areas where community gardens or other solutions can be implemented</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342b54d83ff_3_2"/>
          <p:cNvSpPr txBox="1"/>
          <p:nvPr>
            <p:ph idx="1" type="body"/>
          </p:nvPr>
        </p:nvSpPr>
        <p:spPr>
          <a:xfrm>
            <a:off x="328575" y="667900"/>
            <a:ext cx="7820400" cy="43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This map highlights the cropland data and food-producing land in the Phoenix metro area using the </a:t>
            </a:r>
            <a:r>
              <a:rPr lang="en" sz="1000" u="sng">
                <a:solidFill>
                  <a:schemeClr val="hlink"/>
                </a:solidFill>
                <a:hlinkClick r:id="rId3"/>
              </a:rPr>
              <a:t>USDA NASS Cropland Data</a:t>
            </a:r>
            <a:r>
              <a:rPr lang="en" sz="1000"/>
              <a:t> Layer (CDL). By analyzing land cover classifications, we identify regions capable of supporting agriculture and food production, addressing food insecurity through targeted urban farming initiatives.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
        <p:nvSpPr>
          <p:cNvPr id="210" name="Google Shape;210;g342b54d83ff_3_2"/>
          <p:cNvSpPr txBox="1"/>
          <p:nvPr>
            <p:ph type="title"/>
          </p:nvPr>
        </p:nvSpPr>
        <p:spPr>
          <a:xfrm>
            <a:off x="328575" y="228600"/>
            <a:ext cx="8115900" cy="3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Identifying Food-Producing Land in the Phoenix Metro Area</a:t>
            </a:r>
            <a:endParaRPr sz="2100"/>
          </a:p>
        </p:txBody>
      </p:sp>
      <p:pic>
        <p:nvPicPr>
          <p:cNvPr id="211" name="Google Shape;211;g342b54d83ff_3_2"/>
          <p:cNvPicPr preferRelativeResize="0"/>
          <p:nvPr/>
        </p:nvPicPr>
        <p:blipFill>
          <a:blip r:embed="rId4">
            <a:alphaModFix/>
          </a:blip>
          <a:stretch>
            <a:fillRect/>
          </a:stretch>
        </p:blipFill>
        <p:spPr>
          <a:xfrm>
            <a:off x="183825" y="1354350"/>
            <a:ext cx="4046126" cy="2509876"/>
          </a:xfrm>
          <a:prstGeom prst="rect">
            <a:avLst/>
          </a:prstGeom>
          <a:noFill/>
          <a:ln>
            <a:noFill/>
          </a:ln>
        </p:spPr>
      </p:pic>
      <p:pic>
        <p:nvPicPr>
          <p:cNvPr id="212" name="Google Shape;212;g342b54d83ff_3_2"/>
          <p:cNvPicPr preferRelativeResize="0"/>
          <p:nvPr/>
        </p:nvPicPr>
        <p:blipFill>
          <a:blip r:embed="rId5">
            <a:alphaModFix/>
          </a:blip>
          <a:stretch>
            <a:fillRect/>
          </a:stretch>
        </p:blipFill>
        <p:spPr>
          <a:xfrm>
            <a:off x="4335700" y="2351250"/>
            <a:ext cx="4708473" cy="26927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SU Template">
  <a:themeElements>
    <a:clrScheme name="ASU Pallet">
      <a:dk1>
        <a:srgbClr val="000000"/>
      </a:dk1>
      <a:lt1>
        <a:srgbClr val="FFFFFF"/>
      </a:lt1>
      <a:dk2>
        <a:srgbClr val="951D40"/>
      </a:dk2>
      <a:lt2>
        <a:srgbClr val="5C6670"/>
      </a:lt2>
      <a:accent1>
        <a:srgbClr val="FFC627"/>
      </a:accent1>
      <a:accent2>
        <a:srgbClr val="951D40"/>
      </a:accent2>
      <a:accent3>
        <a:srgbClr val="78BE20"/>
      </a:accent3>
      <a:accent4>
        <a:srgbClr val="FF7F32"/>
      </a:accent4>
      <a:accent5>
        <a:srgbClr val="00A3E0"/>
      </a:accent5>
      <a:accent6>
        <a:srgbClr val="000000"/>
      </a:accent6>
      <a:hlink>
        <a:srgbClr val="951D40"/>
      </a:hlink>
      <a:folHlink>
        <a:srgbClr val="5C66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